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customXml/itemProps11.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2"/>
    <p:sldMasterId id="2147483660" r:id="rId13"/>
  </p:sldMasterIdLst>
  <p:notesMasterIdLst>
    <p:notesMasterId r:id="rId46"/>
  </p:notesMasterIdLst>
  <p:sldIdLst>
    <p:sldId id="256" r:id="rId14"/>
    <p:sldId id="357" r:id="rId15"/>
    <p:sldId id="329" r:id="rId16"/>
    <p:sldId id="368" r:id="rId17"/>
    <p:sldId id="362" r:id="rId18"/>
    <p:sldId id="360" r:id="rId19"/>
    <p:sldId id="363" r:id="rId20"/>
    <p:sldId id="364" r:id="rId21"/>
    <p:sldId id="365" r:id="rId22"/>
    <p:sldId id="366" r:id="rId23"/>
    <p:sldId id="367" r:id="rId24"/>
    <p:sldId id="338" r:id="rId25"/>
    <p:sldId id="339" r:id="rId26"/>
    <p:sldId id="354" r:id="rId27"/>
    <p:sldId id="355" r:id="rId28"/>
    <p:sldId id="340" r:id="rId29"/>
    <p:sldId id="334" r:id="rId30"/>
    <p:sldId id="341" r:id="rId31"/>
    <p:sldId id="342" r:id="rId32"/>
    <p:sldId id="358" r:id="rId33"/>
    <p:sldId id="336" r:id="rId34"/>
    <p:sldId id="337" r:id="rId35"/>
    <p:sldId id="348" r:id="rId36"/>
    <p:sldId id="349" r:id="rId37"/>
    <p:sldId id="352" r:id="rId38"/>
    <p:sldId id="343" r:id="rId39"/>
    <p:sldId id="359" r:id="rId40"/>
    <p:sldId id="344" r:id="rId41"/>
    <p:sldId id="351" r:id="rId42"/>
    <p:sldId id="353" r:id="rId43"/>
    <p:sldId id="356" r:id="rId44"/>
    <p:sldId id="305"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6600"/>
    <a:srgbClr val="CC6600"/>
    <a:srgbClr val="A47D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92B2ED9-4693-4907-A64D-B6C5E3A28BD0}" v="2" dt="2021-05-14T13:54:37.65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6" d="100"/>
          <a:sy n="66" d="100"/>
        </p:scale>
        <p:origin x="96" y="201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2.xml"/><Relationship Id="rId18" Type="http://schemas.openxmlformats.org/officeDocument/2006/relationships/slide" Target="slides/slide5.xml"/><Relationship Id="rId26" Type="http://schemas.openxmlformats.org/officeDocument/2006/relationships/slide" Target="slides/slide13.xml"/><Relationship Id="rId39" Type="http://schemas.openxmlformats.org/officeDocument/2006/relationships/slide" Target="slides/slide26.xml"/><Relationship Id="rId21" Type="http://schemas.openxmlformats.org/officeDocument/2006/relationships/slide" Target="slides/slide8.xml"/><Relationship Id="rId34" Type="http://schemas.openxmlformats.org/officeDocument/2006/relationships/slide" Target="slides/slide21.xml"/><Relationship Id="rId42" Type="http://schemas.openxmlformats.org/officeDocument/2006/relationships/slide" Target="slides/slide29.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customXml" Target="../customXml/item7.xml"/><Relationship Id="rId2" Type="http://schemas.openxmlformats.org/officeDocument/2006/relationships/customXml" Target="../customXml/item2.xml"/><Relationship Id="rId16" Type="http://schemas.openxmlformats.org/officeDocument/2006/relationships/slide" Target="slides/slide3.xml"/><Relationship Id="rId29" Type="http://schemas.openxmlformats.org/officeDocument/2006/relationships/slide" Target="slides/slide16.xml"/><Relationship Id="rId11" Type="http://schemas.openxmlformats.org/officeDocument/2006/relationships/customXml" Target="../customXml/item11.xml"/><Relationship Id="rId24" Type="http://schemas.openxmlformats.org/officeDocument/2006/relationships/slide" Target="slides/slide11.xml"/><Relationship Id="rId32" Type="http://schemas.openxmlformats.org/officeDocument/2006/relationships/slide" Target="slides/slide19.xml"/><Relationship Id="rId37" Type="http://schemas.openxmlformats.org/officeDocument/2006/relationships/slide" Target="slides/slide24.xml"/><Relationship Id="rId40" Type="http://schemas.openxmlformats.org/officeDocument/2006/relationships/slide" Target="slides/slide27.xml"/><Relationship Id="rId45" Type="http://schemas.openxmlformats.org/officeDocument/2006/relationships/slide" Target="slides/slide32.xml"/><Relationship Id="rId5" Type="http://schemas.openxmlformats.org/officeDocument/2006/relationships/customXml" Target="../customXml/item5.xml"/><Relationship Id="rId15" Type="http://schemas.openxmlformats.org/officeDocument/2006/relationships/slide" Target="slides/slide2.xml"/><Relationship Id="rId23" Type="http://schemas.openxmlformats.org/officeDocument/2006/relationships/slide" Target="slides/slide10.xml"/><Relationship Id="rId28" Type="http://schemas.openxmlformats.org/officeDocument/2006/relationships/slide" Target="slides/slide15.xml"/><Relationship Id="rId36" Type="http://schemas.openxmlformats.org/officeDocument/2006/relationships/slide" Target="slides/slide23.xml"/><Relationship Id="rId49" Type="http://schemas.openxmlformats.org/officeDocument/2006/relationships/theme" Target="theme/theme1.xml"/><Relationship Id="rId10" Type="http://schemas.openxmlformats.org/officeDocument/2006/relationships/customXml" Target="../customXml/item10.xml"/><Relationship Id="rId19" Type="http://schemas.openxmlformats.org/officeDocument/2006/relationships/slide" Target="slides/slide6.xml"/><Relationship Id="rId31" Type="http://schemas.openxmlformats.org/officeDocument/2006/relationships/slide" Target="slides/slide18.xml"/><Relationship Id="rId44" Type="http://schemas.openxmlformats.org/officeDocument/2006/relationships/slide" Target="slides/slide31.xml"/><Relationship Id="rId52" Type="http://schemas.microsoft.com/office/2015/10/relationships/revisionInfo" Target="revisionInfo.xml"/><Relationship Id="rId4" Type="http://schemas.openxmlformats.org/officeDocument/2006/relationships/customXml" Target="../customXml/item4.xml"/><Relationship Id="rId9" Type="http://schemas.openxmlformats.org/officeDocument/2006/relationships/customXml" Target="../customXml/item9.xml"/><Relationship Id="rId14" Type="http://schemas.openxmlformats.org/officeDocument/2006/relationships/slide" Target="slides/slide1.xml"/><Relationship Id="rId22" Type="http://schemas.openxmlformats.org/officeDocument/2006/relationships/slide" Target="slides/slide9.xml"/><Relationship Id="rId27" Type="http://schemas.openxmlformats.org/officeDocument/2006/relationships/slide" Target="slides/slide14.xml"/><Relationship Id="rId30" Type="http://schemas.openxmlformats.org/officeDocument/2006/relationships/slide" Target="slides/slide17.xml"/><Relationship Id="rId35" Type="http://schemas.openxmlformats.org/officeDocument/2006/relationships/slide" Target="slides/slide22.xml"/><Relationship Id="rId43" Type="http://schemas.openxmlformats.org/officeDocument/2006/relationships/slide" Target="slides/slide30.xml"/><Relationship Id="rId48" Type="http://schemas.openxmlformats.org/officeDocument/2006/relationships/viewProps" Target="viewProps.xml"/><Relationship Id="rId8" Type="http://schemas.openxmlformats.org/officeDocument/2006/relationships/customXml" Target="../customXml/item8.xml"/><Relationship Id="rId51" Type="http://schemas.microsoft.com/office/2016/11/relationships/changesInfo" Target="changesInfos/changesInfo1.xml"/><Relationship Id="rId3" Type="http://schemas.openxmlformats.org/officeDocument/2006/relationships/customXml" Target="../customXml/item3.xml"/><Relationship Id="rId12" Type="http://schemas.openxmlformats.org/officeDocument/2006/relationships/slideMaster" Target="slideMasters/slideMaster1.xml"/><Relationship Id="rId17" Type="http://schemas.openxmlformats.org/officeDocument/2006/relationships/slide" Target="slides/slide4.xml"/><Relationship Id="rId25" Type="http://schemas.openxmlformats.org/officeDocument/2006/relationships/slide" Target="slides/slide12.xml"/><Relationship Id="rId33" Type="http://schemas.openxmlformats.org/officeDocument/2006/relationships/slide" Target="slides/slide20.xml"/><Relationship Id="rId38" Type="http://schemas.openxmlformats.org/officeDocument/2006/relationships/slide" Target="slides/slide25.xml"/><Relationship Id="rId46" Type="http://schemas.openxmlformats.org/officeDocument/2006/relationships/notesMaster" Target="notesMasters/notesMaster1.xml"/><Relationship Id="rId20" Type="http://schemas.openxmlformats.org/officeDocument/2006/relationships/slide" Target="slides/slide7.xml"/><Relationship Id="rId41" Type="http://schemas.openxmlformats.org/officeDocument/2006/relationships/slide" Target="slides/slide28.xml"/><Relationship Id="rId1" Type="http://schemas.openxmlformats.org/officeDocument/2006/relationships/customXml" Target="../customXml/item1.xml"/><Relationship Id="rId6" Type="http://schemas.openxmlformats.org/officeDocument/2006/relationships/customXml" Target="../customXml/item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seph Marvin R. Imperial" userId="c5118018-74d5-4421-be4d-7197191e5b08" providerId="ADAL" clId="{FEB03BF6-B4BF-401B-963A-EBE146928677}"/>
    <pc:docChg chg="undo custSel addSld delSld modSld sldOrd">
      <pc:chgData name="Joseph Marvin R. Imperial" userId="c5118018-74d5-4421-be4d-7197191e5b08" providerId="ADAL" clId="{FEB03BF6-B4BF-401B-963A-EBE146928677}" dt="2021-05-11T02:21:39.921" v="1794" actId="478"/>
      <pc:docMkLst>
        <pc:docMk/>
      </pc:docMkLst>
      <pc:sldChg chg="modSp">
        <pc:chgData name="Joseph Marvin R. Imperial" userId="c5118018-74d5-4421-be4d-7197191e5b08" providerId="ADAL" clId="{FEB03BF6-B4BF-401B-963A-EBE146928677}" dt="2021-05-03T06:23:12.924" v="36" actId="20577"/>
        <pc:sldMkLst>
          <pc:docMk/>
          <pc:sldMk cId="769809006" sldId="256"/>
        </pc:sldMkLst>
        <pc:spChg chg="mod">
          <ac:chgData name="Joseph Marvin R. Imperial" userId="c5118018-74d5-4421-be4d-7197191e5b08" providerId="ADAL" clId="{FEB03BF6-B4BF-401B-963A-EBE146928677}" dt="2021-05-03T06:23:12.924" v="36" actId="20577"/>
          <ac:spMkLst>
            <pc:docMk/>
            <pc:sldMk cId="769809006" sldId="256"/>
            <ac:spMk id="12" creationId="{3B95F0FF-3312-4F15-A3FC-1E4D0A0C4CA3}"/>
          </ac:spMkLst>
        </pc:spChg>
      </pc:sldChg>
      <pc:sldChg chg="addSp delSp modSp">
        <pc:chgData name="Joseph Marvin R. Imperial" userId="c5118018-74d5-4421-be4d-7197191e5b08" providerId="ADAL" clId="{FEB03BF6-B4BF-401B-963A-EBE146928677}" dt="2021-05-11T01:45:24.920" v="1790"/>
        <pc:sldMkLst>
          <pc:docMk/>
          <pc:sldMk cId="2012448717" sldId="292"/>
        </pc:sldMkLst>
        <pc:spChg chg="mod">
          <ac:chgData name="Joseph Marvin R. Imperial" userId="c5118018-74d5-4421-be4d-7197191e5b08" providerId="ADAL" clId="{FEB03BF6-B4BF-401B-963A-EBE146928677}" dt="2021-05-03T07:56:39.836" v="89" actId="20577"/>
          <ac:spMkLst>
            <pc:docMk/>
            <pc:sldMk cId="2012448717" sldId="292"/>
            <ac:spMk id="5" creationId="{EC47D021-EEC4-42AC-B4C3-BC584CB5BC9D}"/>
          </ac:spMkLst>
        </pc:spChg>
        <pc:spChg chg="mod">
          <ac:chgData name="Joseph Marvin R. Imperial" userId="c5118018-74d5-4421-be4d-7197191e5b08" providerId="ADAL" clId="{FEB03BF6-B4BF-401B-963A-EBE146928677}" dt="2021-05-03T08:00:04.597" v="119" actId="20577"/>
          <ac:spMkLst>
            <pc:docMk/>
            <pc:sldMk cId="2012448717" sldId="292"/>
            <ac:spMk id="10" creationId="{D5BBEC35-40CA-42D4-BC38-E13B39A6DA8E}"/>
          </ac:spMkLst>
        </pc:spChg>
        <pc:picChg chg="del">
          <ac:chgData name="Joseph Marvin R. Imperial" userId="c5118018-74d5-4421-be4d-7197191e5b08" providerId="ADAL" clId="{FEB03BF6-B4BF-401B-963A-EBE146928677}" dt="2021-05-03T07:56:21.262" v="57" actId="478"/>
          <ac:picMkLst>
            <pc:docMk/>
            <pc:sldMk cId="2012448717" sldId="292"/>
            <ac:picMk id="2" creationId="{A7BD4EF4-3E26-472D-A639-78FF84D6A1E8}"/>
          </ac:picMkLst>
        </pc:picChg>
        <pc:picChg chg="del">
          <ac:chgData name="Joseph Marvin R. Imperial" userId="c5118018-74d5-4421-be4d-7197191e5b08" providerId="ADAL" clId="{FEB03BF6-B4BF-401B-963A-EBE146928677}" dt="2021-05-03T07:56:20.191" v="55" actId="478"/>
          <ac:picMkLst>
            <pc:docMk/>
            <pc:sldMk cId="2012448717" sldId="292"/>
            <ac:picMk id="1026" creationId="{10787810-54A8-4E0B-BBD5-6060A3A68E12}"/>
          </ac:picMkLst>
        </pc:picChg>
        <pc:picChg chg="del">
          <ac:chgData name="Joseph Marvin R. Imperial" userId="c5118018-74d5-4421-be4d-7197191e5b08" providerId="ADAL" clId="{FEB03BF6-B4BF-401B-963A-EBE146928677}" dt="2021-05-03T07:56:20.741" v="56" actId="478"/>
          <ac:picMkLst>
            <pc:docMk/>
            <pc:sldMk cId="2012448717" sldId="292"/>
            <ac:picMk id="1028" creationId="{C60331E3-FB3B-4EBE-9B38-9A1951B32D27}"/>
          </ac:picMkLst>
        </pc:picChg>
        <pc:inkChg chg="add">
          <ac:chgData name="Joseph Marvin R. Imperial" userId="c5118018-74d5-4421-be4d-7197191e5b08" providerId="ADAL" clId="{FEB03BF6-B4BF-401B-963A-EBE146928677}" dt="2021-05-11T01:45:24.920" v="1790"/>
          <ac:inkMkLst>
            <pc:docMk/>
            <pc:sldMk cId="2012448717" sldId="292"/>
            <ac:inkMk id="2" creationId="{C228B24F-F667-4850-8957-FF0D61C3708C}"/>
          </ac:inkMkLst>
        </pc:inkChg>
      </pc:sldChg>
      <pc:sldChg chg="addSp">
        <pc:chgData name="Joseph Marvin R. Imperial" userId="c5118018-74d5-4421-be4d-7197191e5b08" providerId="ADAL" clId="{FEB03BF6-B4BF-401B-963A-EBE146928677}" dt="2021-05-11T01:45:24.920" v="1790"/>
        <pc:sldMkLst>
          <pc:docMk/>
          <pc:sldMk cId="3503603946" sldId="295"/>
        </pc:sldMkLst>
        <pc:inkChg chg="add">
          <ac:chgData name="Joseph Marvin R. Imperial" userId="c5118018-74d5-4421-be4d-7197191e5b08" providerId="ADAL" clId="{FEB03BF6-B4BF-401B-963A-EBE146928677}" dt="2021-05-11T01:45:24.920" v="1790"/>
          <ac:inkMkLst>
            <pc:docMk/>
            <pc:sldMk cId="3503603946" sldId="295"/>
            <ac:inkMk id="2" creationId="{C7E135D5-4DAB-4DC2-89AE-E021E1DB14F5}"/>
          </ac:inkMkLst>
        </pc:inkChg>
      </pc:sldChg>
      <pc:sldChg chg="add ord">
        <pc:chgData name="Joseph Marvin R. Imperial" userId="c5118018-74d5-4421-be4d-7197191e5b08" providerId="ADAL" clId="{FEB03BF6-B4BF-401B-963A-EBE146928677}" dt="2021-05-03T12:57:44.606" v="831"/>
        <pc:sldMkLst>
          <pc:docMk/>
          <pc:sldMk cId="1005416406" sldId="306"/>
        </pc:sldMkLst>
      </pc:sldChg>
      <pc:sldChg chg="addSp delSp modSp add">
        <pc:chgData name="Joseph Marvin R. Imperial" userId="c5118018-74d5-4421-be4d-7197191e5b08" providerId="ADAL" clId="{FEB03BF6-B4BF-401B-963A-EBE146928677}" dt="2021-05-11T01:45:24.920" v="1790"/>
        <pc:sldMkLst>
          <pc:docMk/>
          <pc:sldMk cId="3048140724" sldId="307"/>
        </pc:sldMkLst>
        <pc:spChg chg="mod">
          <ac:chgData name="Joseph Marvin R. Imperial" userId="c5118018-74d5-4421-be4d-7197191e5b08" providerId="ADAL" clId="{FEB03BF6-B4BF-401B-963A-EBE146928677}" dt="2021-05-03T08:02:35.576" v="144" actId="255"/>
          <ac:spMkLst>
            <pc:docMk/>
            <pc:sldMk cId="3048140724" sldId="307"/>
            <ac:spMk id="10" creationId="{D5BBEC35-40CA-42D4-BC38-E13B39A6DA8E}"/>
          </ac:spMkLst>
        </pc:spChg>
        <pc:picChg chg="add del">
          <ac:chgData name="Joseph Marvin R. Imperial" userId="c5118018-74d5-4421-be4d-7197191e5b08" providerId="ADAL" clId="{FEB03BF6-B4BF-401B-963A-EBE146928677}" dt="2021-05-03T08:01:25.441" v="125"/>
          <ac:picMkLst>
            <pc:docMk/>
            <pc:sldMk cId="3048140724" sldId="307"/>
            <ac:picMk id="11" creationId="{7522B422-63F4-42E4-88AD-6B2782AF8987}"/>
          </ac:picMkLst>
        </pc:picChg>
        <pc:picChg chg="add mod">
          <ac:chgData name="Joseph Marvin R. Imperial" userId="c5118018-74d5-4421-be4d-7197191e5b08" providerId="ADAL" clId="{FEB03BF6-B4BF-401B-963A-EBE146928677}" dt="2021-05-03T08:01:29.032" v="127" actId="1076"/>
          <ac:picMkLst>
            <pc:docMk/>
            <pc:sldMk cId="3048140724" sldId="307"/>
            <ac:picMk id="12" creationId="{B17D1A8A-5CB7-4950-967A-7A334B01F072}"/>
          </ac:picMkLst>
        </pc:picChg>
        <pc:inkChg chg="add">
          <ac:chgData name="Joseph Marvin R. Imperial" userId="c5118018-74d5-4421-be4d-7197191e5b08" providerId="ADAL" clId="{FEB03BF6-B4BF-401B-963A-EBE146928677}" dt="2021-05-11T01:45:24.920" v="1790"/>
          <ac:inkMkLst>
            <pc:docMk/>
            <pc:sldMk cId="3048140724" sldId="307"/>
            <ac:inkMk id="2" creationId="{DA397B6D-3571-485B-9324-EE737142C7A7}"/>
          </ac:inkMkLst>
        </pc:inkChg>
      </pc:sldChg>
      <pc:sldChg chg="addSp delSp modSp add">
        <pc:chgData name="Joseph Marvin R. Imperial" userId="c5118018-74d5-4421-be4d-7197191e5b08" providerId="ADAL" clId="{FEB03BF6-B4BF-401B-963A-EBE146928677}" dt="2021-05-11T01:45:24.920" v="1790"/>
        <pc:sldMkLst>
          <pc:docMk/>
          <pc:sldMk cId="1899096674" sldId="308"/>
        </pc:sldMkLst>
        <pc:spChg chg="mod">
          <ac:chgData name="Joseph Marvin R. Imperial" userId="c5118018-74d5-4421-be4d-7197191e5b08" providerId="ADAL" clId="{FEB03BF6-B4BF-401B-963A-EBE146928677}" dt="2021-05-03T08:02:45.311" v="156" actId="20577"/>
          <ac:spMkLst>
            <pc:docMk/>
            <pc:sldMk cId="1899096674" sldId="308"/>
            <ac:spMk id="5" creationId="{EC47D021-EEC4-42AC-B4C3-BC584CB5BC9D}"/>
          </ac:spMkLst>
        </pc:spChg>
        <pc:spChg chg="mod">
          <ac:chgData name="Joseph Marvin R. Imperial" userId="c5118018-74d5-4421-be4d-7197191e5b08" providerId="ADAL" clId="{FEB03BF6-B4BF-401B-963A-EBE146928677}" dt="2021-05-11T00:05:12.877" v="1722" actId="20577"/>
          <ac:spMkLst>
            <pc:docMk/>
            <pc:sldMk cId="1899096674" sldId="308"/>
            <ac:spMk id="10" creationId="{D5BBEC35-40CA-42D4-BC38-E13B39A6DA8E}"/>
          </ac:spMkLst>
        </pc:spChg>
        <pc:picChg chg="add mod">
          <ac:chgData name="Joseph Marvin R. Imperial" userId="c5118018-74d5-4421-be4d-7197191e5b08" providerId="ADAL" clId="{FEB03BF6-B4BF-401B-963A-EBE146928677}" dt="2021-05-03T08:04:26.880" v="165" actId="1076"/>
          <ac:picMkLst>
            <pc:docMk/>
            <pc:sldMk cId="1899096674" sldId="308"/>
            <ac:picMk id="2" creationId="{24D026A5-02D3-4534-83EC-8B92025191B1}"/>
          </ac:picMkLst>
        </pc:picChg>
        <pc:picChg chg="del">
          <ac:chgData name="Joseph Marvin R. Imperial" userId="c5118018-74d5-4421-be4d-7197191e5b08" providerId="ADAL" clId="{FEB03BF6-B4BF-401B-963A-EBE146928677}" dt="2021-05-03T08:02:38.282" v="145" actId="478"/>
          <ac:picMkLst>
            <pc:docMk/>
            <pc:sldMk cId="1899096674" sldId="308"/>
            <ac:picMk id="12" creationId="{B17D1A8A-5CB7-4950-967A-7A334B01F072}"/>
          </ac:picMkLst>
        </pc:picChg>
        <pc:inkChg chg="add">
          <ac:chgData name="Joseph Marvin R. Imperial" userId="c5118018-74d5-4421-be4d-7197191e5b08" providerId="ADAL" clId="{FEB03BF6-B4BF-401B-963A-EBE146928677}" dt="2021-05-11T01:45:24.920" v="1790"/>
          <ac:inkMkLst>
            <pc:docMk/>
            <pc:sldMk cId="1899096674" sldId="308"/>
            <ac:inkMk id="3" creationId="{71A9A22A-68BD-4C89-A46E-1ABFB93C49D0}"/>
          </ac:inkMkLst>
        </pc:inkChg>
      </pc:sldChg>
      <pc:sldChg chg="addSp modSp add">
        <pc:chgData name="Joseph Marvin R. Imperial" userId="c5118018-74d5-4421-be4d-7197191e5b08" providerId="ADAL" clId="{FEB03BF6-B4BF-401B-963A-EBE146928677}" dt="2021-05-11T01:45:24.920" v="1790"/>
        <pc:sldMkLst>
          <pc:docMk/>
          <pc:sldMk cId="693503478" sldId="309"/>
        </pc:sldMkLst>
        <pc:spChg chg="mod">
          <ac:chgData name="Joseph Marvin R. Imperial" userId="c5118018-74d5-4421-be4d-7197191e5b08" providerId="ADAL" clId="{FEB03BF6-B4BF-401B-963A-EBE146928677}" dt="2021-05-03T08:04:47.090" v="185" actId="20577"/>
          <ac:spMkLst>
            <pc:docMk/>
            <pc:sldMk cId="693503478" sldId="309"/>
            <ac:spMk id="5" creationId="{EC47D021-EEC4-42AC-B4C3-BC584CB5BC9D}"/>
          </ac:spMkLst>
        </pc:spChg>
        <pc:picChg chg="add mod">
          <ac:chgData name="Joseph Marvin R. Imperial" userId="c5118018-74d5-4421-be4d-7197191e5b08" providerId="ADAL" clId="{FEB03BF6-B4BF-401B-963A-EBE146928677}" dt="2021-05-03T08:04:56.660" v="190" actId="14100"/>
          <ac:picMkLst>
            <pc:docMk/>
            <pc:sldMk cId="693503478" sldId="309"/>
            <ac:picMk id="2" creationId="{D535B943-AC41-4291-9413-79229E7C9772}"/>
          </ac:picMkLst>
        </pc:picChg>
        <pc:inkChg chg="add">
          <ac:chgData name="Joseph Marvin R. Imperial" userId="c5118018-74d5-4421-be4d-7197191e5b08" providerId="ADAL" clId="{FEB03BF6-B4BF-401B-963A-EBE146928677}" dt="2021-05-11T01:45:24.920" v="1790"/>
          <ac:inkMkLst>
            <pc:docMk/>
            <pc:sldMk cId="693503478" sldId="309"/>
            <ac:inkMk id="3" creationId="{587AD5C0-E8F4-4C59-BEC7-AC2C261CF012}"/>
          </ac:inkMkLst>
        </pc:inkChg>
      </pc:sldChg>
      <pc:sldChg chg="addSp modSp add">
        <pc:chgData name="Joseph Marvin R. Imperial" userId="c5118018-74d5-4421-be4d-7197191e5b08" providerId="ADAL" clId="{FEB03BF6-B4BF-401B-963A-EBE146928677}" dt="2021-05-11T02:15:52.341" v="1793"/>
        <pc:sldMkLst>
          <pc:docMk/>
          <pc:sldMk cId="1566479564" sldId="310"/>
        </pc:sldMkLst>
        <pc:spChg chg="mod">
          <ac:chgData name="Joseph Marvin R. Imperial" userId="c5118018-74d5-4421-be4d-7197191e5b08" providerId="ADAL" clId="{FEB03BF6-B4BF-401B-963A-EBE146928677}" dt="2021-05-03T08:23:49.997" v="326" actId="20577"/>
          <ac:spMkLst>
            <pc:docMk/>
            <pc:sldMk cId="1566479564" sldId="310"/>
            <ac:spMk id="5" creationId="{EC47D021-EEC4-42AC-B4C3-BC584CB5BC9D}"/>
          </ac:spMkLst>
        </pc:spChg>
        <pc:spChg chg="mod">
          <ac:chgData name="Joseph Marvin R. Imperial" userId="c5118018-74d5-4421-be4d-7197191e5b08" providerId="ADAL" clId="{FEB03BF6-B4BF-401B-963A-EBE146928677}" dt="2021-05-03T08:24:03.670" v="329" actId="20577"/>
          <ac:spMkLst>
            <pc:docMk/>
            <pc:sldMk cId="1566479564" sldId="310"/>
            <ac:spMk id="10" creationId="{D5BBEC35-40CA-42D4-BC38-E13B39A6DA8E}"/>
          </ac:spMkLst>
        </pc:spChg>
        <pc:picChg chg="add mod">
          <ac:chgData name="Joseph Marvin R. Imperial" userId="c5118018-74d5-4421-be4d-7197191e5b08" providerId="ADAL" clId="{FEB03BF6-B4BF-401B-963A-EBE146928677}" dt="2021-05-03T08:24:13.760" v="331" actId="1076"/>
          <ac:picMkLst>
            <pc:docMk/>
            <pc:sldMk cId="1566479564" sldId="310"/>
            <ac:picMk id="2" creationId="{69D1B032-C2B3-4078-8682-0D1C50CD37D7}"/>
          </ac:picMkLst>
        </pc:picChg>
        <pc:inkChg chg="add">
          <ac:chgData name="Joseph Marvin R. Imperial" userId="c5118018-74d5-4421-be4d-7197191e5b08" providerId="ADAL" clId="{FEB03BF6-B4BF-401B-963A-EBE146928677}" dt="2021-05-11T02:15:52.341" v="1793"/>
          <ac:inkMkLst>
            <pc:docMk/>
            <pc:sldMk cId="1566479564" sldId="310"/>
            <ac:inkMk id="3" creationId="{9D89209C-7C52-43A5-9073-B5A634E0ED97}"/>
          </ac:inkMkLst>
        </pc:inkChg>
      </pc:sldChg>
      <pc:sldChg chg="addSp modSp add">
        <pc:chgData name="Joseph Marvin R. Imperial" userId="c5118018-74d5-4421-be4d-7197191e5b08" providerId="ADAL" clId="{FEB03BF6-B4BF-401B-963A-EBE146928677}" dt="2021-05-11T01:45:24.920" v="1790"/>
        <pc:sldMkLst>
          <pc:docMk/>
          <pc:sldMk cId="1788003925" sldId="312"/>
        </pc:sldMkLst>
        <pc:spChg chg="mod">
          <ac:chgData name="Joseph Marvin R. Imperial" userId="c5118018-74d5-4421-be4d-7197191e5b08" providerId="ADAL" clId="{FEB03BF6-B4BF-401B-963A-EBE146928677}" dt="2021-05-03T08:17:37.769" v="222" actId="14100"/>
          <ac:spMkLst>
            <pc:docMk/>
            <pc:sldMk cId="1788003925" sldId="312"/>
            <ac:spMk id="10" creationId="{D5BBEC35-40CA-42D4-BC38-E13B39A6DA8E}"/>
          </ac:spMkLst>
        </pc:spChg>
        <pc:spChg chg="add mod">
          <ac:chgData name="Joseph Marvin R. Imperial" userId="c5118018-74d5-4421-be4d-7197191e5b08" providerId="ADAL" clId="{FEB03BF6-B4BF-401B-963A-EBE146928677}" dt="2021-05-03T08:18:27.683" v="235" actId="113"/>
          <ac:spMkLst>
            <pc:docMk/>
            <pc:sldMk cId="1788003925" sldId="312"/>
            <ac:spMk id="12" creationId="{BCE34F67-B17C-4CC0-9453-25083521D7AF}"/>
          </ac:spMkLst>
        </pc:spChg>
        <pc:picChg chg="mod">
          <ac:chgData name="Joseph Marvin R. Imperial" userId="c5118018-74d5-4421-be4d-7197191e5b08" providerId="ADAL" clId="{FEB03BF6-B4BF-401B-963A-EBE146928677}" dt="2021-05-03T08:17:43.025" v="223" actId="1076"/>
          <ac:picMkLst>
            <pc:docMk/>
            <pc:sldMk cId="1788003925" sldId="312"/>
            <ac:picMk id="2" creationId="{D535B943-AC41-4291-9413-79229E7C9772}"/>
          </ac:picMkLst>
        </pc:picChg>
        <pc:inkChg chg="add">
          <ac:chgData name="Joseph Marvin R. Imperial" userId="c5118018-74d5-4421-be4d-7197191e5b08" providerId="ADAL" clId="{FEB03BF6-B4BF-401B-963A-EBE146928677}" dt="2021-05-11T01:45:24.920" v="1790"/>
          <ac:inkMkLst>
            <pc:docMk/>
            <pc:sldMk cId="1788003925" sldId="312"/>
            <ac:inkMk id="3" creationId="{AE69E0EE-7031-4A94-B8A3-5480A4171D95}"/>
          </ac:inkMkLst>
        </pc:inkChg>
      </pc:sldChg>
      <pc:sldChg chg="addSp delSp modSp add">
        <pc:chgData name="Joseph Marvin R. Imperial" userId="c5118018-74d5-4421-be4d-7197191e5b08" providerId="ADAL" clId="{FEB03BF6-B4BF-401B-963A-EBE146928677}" dt="2021-05-11T01:47:41.470" v="1791" actId="478"/>
        <pc:sldMkLst>
          <pc:docMk/>
          <pc:sldMk cId="2695891057" sldId="313"/>
        </pc:sldMkLst>
        <pc:spChg chg="add mod">
          <ac:chgData name="Joseph Marvin R. Imperial" userId="c5118018-74d5-4421-be4d-7197191e5b08" providerId="ADAL" clId="{FEB03BF6-B4BF-401B-963A-EBE146928677}" dt="2021-05-03T08:18:50.352" v="239" actId="478"/>
          <ac:spMkLst>
            <pc:docMk/>
            <pc:sldMk cId="2695891057" sldId="313"/>
            <ac:spMk id="4" creationId="{F25AE68E-F10A-460F-9F19-1E37EA538D5D}"/>
          </ac:spMkLst>
        </pc:spChg>
        <pc:spChg chg="del">
          <ac:chgData name="Joseph Marvin R. Imperial" userId="c5118018-74d5-4421-be4d-7197191e5b08" providerId="ADAL" clId="{FEB03BF6-B4BF-401B-963A-EBE146928677}" dt="2021-05-03T08:18:50.352" v="239" actId="478"/>
          <ac:spMkLst>
            <pc:docMk/>
            <pc:sldMk cId="2695891057" sldId="313"/>
            <ac:spMk id="10" creationId="{D5BBEC35-40CA-42D4-BC38-E13B39A6DA8E}"/>
          </ac:spMkLst>
        </pc:spChg>
        <pc:spChg chg="del">
          <ac:chgData name="Joseph Marvin R. Imperial" userId="c5118018-74d5-4421-be4d-7197191e5b08" providerId="ADAL" clId="{FEB03BF6-B4BF-401B-963A-EBE146928677}" dt="2021-05-03T08:18:49.425" v="238" actId="478"/>
          <ac:spMkLst>
            <pc:docMk/>
            <pc:sldMk cId="2695891057" sldId="313"/>
            <ac:spMk id="12" creationId="{BCE34F67-B17C-4CC0-9453-25083521D7AF}"/>
          </ac:spMkLst>
        </pc:spChg>
        <pc:picChg chg="add mod">
          <ac:chgData name="Joseph Marvin R. Imperial" userId="c5118018-74d5-4421-be4d-7197191e5b08" providerId="ADAL" clId="{FEB03BF6-B4BF-401B-963A-EBE146928677}" dt="2021-05-03T08:23:05.234" v="314" actId="1076"/>
          <ac:picMkLst>
            <pc:docMk/>
            <pc:sldMk cId="2695891057" sldId="313"/>
            <ac:picMk id="11" creationId="{C22B671C-E2BD-4C7C-902D-B952C7281C8F}"/>
          </ac:picMkLst>
        </pc:picChg>
        <pc:inkChg chg="add del">
          <ac:chgData name="Joseph Marvin R. Imperial" userId="c5118018-74d5-4421-be4d-7197191e5b08" providerId="ADAL" clId="{FEB03BF6-B4BF-401B-963A-EBE146928677}" dt="2021-05-11T01:47:41.470" v="1791" actId="478"/>
          <ac:inkMkLst>
            <pc:docMk/>
            <pc:sldMk cId="2695891057" sldId="313"/>
            <ac:inkMk id="3" creationId="{881CC0EB-C359-4C9F-9555-97758E629D0C}"/>
          </ac:inkMkLst>
        </pc:inkChg>
      </pc:sldChg>
      <pc:sldChg chg="addSp delSp modSp add">
        <pc:chgData name="Joseph Marvin R. Imperial" userId="c5118018-74d5-4421-be4d-7197191e5b08" providerId="ADAL" clId="{FEB03BF6-B4BF-401B-963A-EBE146928677}" dt="2021-05-03T08:22:55.792" v="313" actId="1076"/>
        <pc:sldMkLst>
          <pc:docMk/>
          <pc:sldMk cId="3322535451" sldId="314"/>
        </pc:sldMkLst>
        <pc:spChg chg="mod">
          <ac:chgData name="Joseph Marvin R. Imperial" userId="c5118018-74d5-4421-be4d-7197191e5b08" providerId="ADAL" clId="{FEB03BF6-B4BF-401B-963A-EBE146928677}" dt="2021-05-03T08:19:57.536" v="277" actId="20577"/>
          <ac:spMkLst>
            <pc:docMk/>
            <pc:sldMk cId="3322535451" sldId="314"/>
            <ac:spMk id="5" creationId="{EC47D021-EEC4-42AC-B4C3-BC584CB5BC9D}"/>
          </ac:spMkLst>
        </pc:spChg>
        <pc:spChg chg="mod">
          <ac:chgData name="Joseph Marvin R. Imperial" userId="c5118018-74d5-4421-be4d-7197191e5b08" providerId="ADAL" clId="{FEB03BF6-B4BF-401B-963A-EBE146928677}" dt="2021-05-03T08:22:53.373" v="312"/>
          <ac:spMkLst>
            <pc:docMk/>
            <pc:sldMk cId="3322535451" sldId="314"/>
            <ac:spMk id="10" creationId="{D5BBEC35-40CA-42D4-BC38-E13B39A6DA8E}"/>
          </ac:spMkLst>
        </pc:spChg>
        <pc:picChg chg="del">
          <ac:chgData name="Joseph Marvin R. Imperial" userId="c5118018-74d5-4421-be4d-7197191e5b08" providerId="ADAL" clId="{FEB03BF6-B4BF-401B-963A-EBE146928677}" dt="2021-05-03T08:19:50.033" v="246" actId="478"/>
          <ac:picMkLst>
            <pc:docMk/>
            <pc:sldMk cId="3322535451" sldId="314"/>
            <ac:picMk id="2" creationId="{24D026A5-02D3-4534-83EC-8B92025191B1}"/>
          </ac:picMkLst>
        </pc:picChg>
        <pc:picChg chg="add mod">
          <ac:chgData name="Joseph Marvin R. Imperial" userId="c5118018-74d5-4421-be4d-7197191e5b08" providerId="ADAL" clId="{FEB03BF6-B4BF-401B-963A-EBE146928677}" dt="2021-05-03T08:22:55.792" v="313" actId="1076"/>
          <ac:picMkLst>
            <pc:docMk/>
            <pc:sldMk cId="3322535451" sldId="314"/>
            <ac:picMk id="3" creationId="{D7A7B7D6-139C-4363-81A5-51CAB184AF02}"/>
          </ac:picMkLst>
        </pc:picChg>
        <pc:picChg chg="add mod">
          <ac:chgData name="Joseph Marvin R. Imperial" userId="c5118018-74d5-4421-be4d-7197191e5b08" providerId="ADAL" clId="{FEB03BF6-B4BF-401B-963A-EBE146928677}" dt="2021-05-03T08:22:38.396" v="304" actId="1076"/>
          <ac:picMkLst>
            <pc:docMk/>
            <pc:sldMk cId="3322535451" sldId="314"/>
            <ac:picMk id="4" creationId="{0EF833ED-8486-43A6-9AB2-20653CD95F66}"/>
          </ac:picMkLst>
        </pc:picChg>
      </pc:sldChg>
      <pc:sldChg chg="modSp add">
        <pc:chgData name="Joseph Marvin R. Imperial" userId="c5118018-74d5-4421-be4d-7197191e5b08" providerId="ADAL" clId="{FEB03BF6-B4BF-401B-963A-EBE146928677}" dt="2021-05-10T22:43:31.536" v="1672" actId="20577"/>
        <pc:sldMkLst>
          <pc:docMk/>
          <pc:sldMk cId="2200119191" sldId="317"/>
        </pc:sldMkLst>
        <pc:spChg chg="mod">
          <ac:chgData name="Joseph Marvin R. Imperial" userId="c5118018-74d5-4421-be4d-7197191e5b08" providerId="ADAL" clId="{FEB03BF6-B4BF-401B-963A-EBE146928677}" dt="2021-05-03T08:28:49.213" v="431" actId="20577"/>
          <ac:spMkLst>
            <pc:docMk/>
            <pc:sldMk cId="2200119191" sldId="317"/>
            <ac:spMk id="5" creationId="{EC47D021-EEC4-42AC-B4C3-BC584CB5BC9D}"/>
          </ac:spMkLst>
        </pc:spChg>
        <pc:spChg chg="mod">
          <ac:chgData name="Joseph Marvin R. Imperial" userId="c5118018-74d5-4421-be4d-7197191e5b08" providerId="ADAL" clId="{FEB03BF6-B4BF-401B-963A-EBE146928677}" dt="2021-05-10T22:43:31.536" v="1672" actId="20577"/>
          <ac:spMkLst>
            <pc:docMk/>
            <pc:sldMk cId="2200119191" sldId="317"/>
            <ac:spMk id="10" creationId="{D5BBEC35-40CA-42D4-BC38-E13B39A6DA8E}"/>
          </ac:spMkLst>
        </pc:spChg>
      </pc:sldChg>
      <pc:sldChg chg="addSp delSp modSp add">
        <pc:chgData name="Joseph Marvin R. Imperial" userId="c5118018-74d5-4421-be4d-7197191e5b08" providerId="ADAL" clId="{FEB03BF6-B4BF-401B-963A-EBE146928677}" dt="2021-05-11T02:15:52.341" v="1793"/>
        <pc:sldMkLst>
          <pc:docMk/>
          <pc:sldMk cId="2213870258" sldId="318"/>
        </pc:sldMkLst>
        <pc:spChg chg="mod">
          <ac:chgData name="Joseph Marvin R. Imperial" userId="c5118018-74d5-4421-be4d-7197191e5b08" providerId="ADAL" clId="{FEB03BF6-B4BF-401B-963A-EBE146928677}" dt="2021-05-03T08:24:38.010" v="345" actId="5793"/>
          <ac:spMkLst>
            <pc:docMk/>
            <pc:sldMk cId="2213870258" sldId="318"/>
            <ac:spMk id="10" creationId="{D5BBEC35-40CA-42D4-BC38-E13B39A6DA8E}"/>
          </ac:spMkLst>
        </pc:spChg>
        <pc:picChg chg="del">
          <ac:chgData name="Joseph Marvin R. Imperial" userId="c5118018-74d5-4421-be4d-7197191e5b08" providerId="ADAL" clId="{FEB03BF6-B4BF-401B-963A-EBE146928677}" dt="2021-05-03T08:24:34.123" v="343" actId="478"/>
          <ac:picMkLst>
            <pc:docMk/>
            <pc:sldMk cId="2213870258" sldId="318"/>
            <ac:picMk id="2" creationId="{69D1B032-C2B3-4078-8682-0D1C50CD37D7}"/>
          </ac:picMkLst>
        </pc:picChg>
        <pc:picChg chg="add mod">
          <ac:chgData name="Joseph Marvin R. Imperial" userId="c5118018-74d5-4421-be4d-7197191e5b08" providerId="ADAL" clId="{FEB03BF6-B4BF-401B-963A-EBE146928677}" dt="2021-05-03T08:24:54.802" v="352" actId="1076"/>
          <ac:picMkLst>
            <pc:docMk/>
            <pc:sldMk cId="2213870258" sldId="318"/>
            <ac:picMk id="3" creationId="{70C56C59-F725-46A3-8289-C9BAD97F1744}"/>
          </ac:picMkLst>
        </pc:picChg>
        <pc:inkChg chg="add">
          <ac:chgData name="Joseph Marvin R. Imperial" userId="c5118018-74d5-4421-be4d-7197191e5b08" providerId="ADAL" clId="{FEB03BF6-B4BF-401B-963A-EBE146928677}" dt="2021-05-11T02:15:52.341" v="1793"/>
          <ac:inkMkLst>
            <pc:docMk/>
            <pc:sldMk cId="2213870258" sldId="318"/>
            <ac:inkMk id="2" creationId="{0C194DA5-AAE4-45B5-BD27-531A01D2B037}"/>
          </ac:inkMkLst>
        </pc:inkChg>
      </pc:sldChg>
      <pc:sldChg chg="addSp modSp add">
        <pc:chgData name="Joseph Marvin R. Imperial" userId="c5118018-74d5-4421-be4d-7197191e5b08" providerId="ADAL" clId="{FEB03BF6-B4BF-401B-963A-EBE146928677}" dt="2021-05-11T02:15:52.341" v="1793"/>
        <pc:sldMkLst>
          <pc:docMk/>
          <pc:sldMk cId="87664112" sldId="319"/>
        </pc:sldMkLst>
        <pc:spChg chg="mod">
          <ac:chgData name="Joseph Marvin R. Imperial" userId="c5118018-74d5-4421-be4d-7197191e5b08" providerId="ADAL" clId="{FEB03BF6-B4BF-401B-963A-EBE146928677}" dt="2021-05-03T08:26:32.361" v="359" actId="20577"/>
          <ac:spMkLst>
            <pc:docMk/>
            <pc:sldMk cId="87664112" sldId="319"/>
            <ac:spMk id="5" creationId="{EC47D021-EEC4-42AC-B4C3-BC584CB5BC9D}"/>
          </ac:spMkLst>
        </pc:spChg>
        <pc:spChg chg="mod">
          <ac:chgData name="Joseph Marvin R. Imperial" userId="c5118018-74d5-4421-be4d-7197191e5b08" providerId="ADAL" clId="{FEB03BF6-B4BF-401B-963A-EBE146928677}" dt="2021-05-03T08:28:18.896" v="391" actId="255"/>
          <ac:spMkLst>
            <pc:docMk/>
            <pc:sldMk cId="87664112" sldId="319"/>
            <ac:spMk id="10" creationId="{D5BBEC35-40CA-42D4-BC38-E13B39A6DA8E}"/>
          </ac:spMkLst>
        </pc:spChg>
        <pc:picChg chg="add mod">
          <ac:chgData name="Joseph Marvin R. Imperial" userId="c5118018-74d5-4421-be4d-7197191e5b08" providerId="ADAL" clId="{FEB03BF6-B4BF-401B-963A-EBE146928677}" dt="2021-05-03T08:26:42.132" v="369" actId="1076"/>
          <ac:picMkLst>
            <pc:docMk/>
            <pc:sldMk cId="87664112" sldId="319"/>
            <ac:picMk id="2" creationId="{E01E5B6E-4BA4-4C72-B5F1-273EE32D02E7}"/>
          </ac:picMkLst>
        </pc:picChg>
        <pc:inkChg chg="add">
          <ac:chgData name="Joseph Marvin R. Imperial" userId="c5118018-74d5-4421-be4d-7197191e5b08" providerId="ADAL" clId="{FEB03BF6-B4BF-401B-963A-EBE146928677}" dt="2021-05-11T02:15:52.341" v="1793"/>
          <ac:inkMkLst>
            <pc:docMk/>
            <pc:sldMk cId="87664112" sldId="319"/>
            <ac:inkMk id="3" creationId="{46EC6ADA-2716-41FC-9ACD-CA3E1C8A5491}"/>
          </ac:inkMkLst>
        </pc:inkChg>
      </pc:sldChg>
      <pc:sldChg chg="addSp modSp add">
        <pc:chgData name="Joseph Marvin R. Imperial" userId="c5118018-74d5-4421-be4d-7197191e5b08" providerId="ADAL" clId="{FEB03BF6-B4BF-401B-963A-EBE146928677}" dt="2021-05-11T02:15:52.341" v="1793"/>
        <pc:sldMkLst>
          <pc:docMk/>
          <pc:sldMk cId="1454926702" sldId="320"/>
        </pc:sldMkLst>
        <pc:spChg chg="mod">
          <ac:chgData name="Joseph Marvin R. Imperial" userId="c5118018-74d5-4421-be4d-7197191e5b08" providerId="ADAL" clId="{FEB03BF6-B4BF-401B-963A-EBE146928677}" dt="2021-05-03T08:32:11.165" v="479" actId="20577"/>
          <ac:spMkLst>
            <pc:docMk/>
            <pc:sldMk cId="1454926702" sldId="320"/>
            <ac:spMk id="5" creationId="{EC47D021-EEC4-42AC-B4C3-BC584CB5BC9D}"/>
          </ac:spMkLst>
        </pc:spChg>
        <pc:spChg chg="mod">
          <ac:chgData name="Joseph Marvin R. Imperial" userId="c5118018-74d5-4421-be4d-7197191e5b08" providerId="ADAL" clId="{FEB03BF6-B4BF-401B-963A-EBE146928677}" dt="2021-05-03T08:32:49.777" v="493" actId="20577"/>
          <ac:spMkLst>
            <pc:docMk/>
            <pc:sldMk cId="1454926702" sldId="320"/>
            <ac:spMk id="10" creationId="{D5BBEC35-40CA-42D4-BC38-E13B39A6DA8E}"/>
          </ac:spMkLst>
        </pc:spChg>
        <pc:picChg chg="add mod">
          <ac:chgData name="Joseph Marvin R. Imperial" userId="c5118018-74d5-4421-be4d-7197191e5b08" providerId="ADAL" clId="{FEB03BF6-B4BF-401B-963A-EBE146928677}" dt="2021-05-10T22:44:37.042" v="1674" actId="1076"/>
          <ac:picMkLst>
            <pc:docMk/>
            <pc:sldMk cId="1454926702" sldId="320"/>
            <ac:picMk id="2" creationId="{3BBD37E2-1531-4FF5-ACF2-18A80162F8D2}"/>
          </ac:picMkLst>
        </pc:picChg>
        <pc:inkChg chg="add">
          <ac:chgData name="Joseph Marvin R. Imperial" userId="c5118018-74d5-4421-be4d-7197191e5b08" providerId="ADAL" clId="{FEB03BF6-B4BF-401B-963A-EBE146928677}" dt="2021-05-11T02:15:52.341" v="1793"/>
          <ac:inkMkLst>
            <pc:docMk/>
            <pc:sldMk cId="1454926702" sldId="320"/>
            <ac:inkMk id="3" creationId="{3ABB4013-7507-4FA5-91B0-B75BD961F58E}"/>
          </ac:inkMkLst>
        </pc:inkChg>
      </pc:sldChg>
      <pc:sldChg chg="addSp modSp add">
        <pc:chgData name="Joseph Marvin R. Imperial" userId="c5118018-74d5-4421-be4d-7197191e5b08" providerId="ADAL" clId="{FEB03BF6-B4BF-401B-963A-EBE146928677}" dt="2021-05-11T02:15:52.341" v="1793"/>
        <pc:sldMkLst>
          <pc:docMk/>
          <pc:sldMk cId="1072967728" sldId="321"/>
        </pc:sldMkLst>
        <pc:spChg chg="mod">
          <ac:chgData name="Joseph Marvin R. Imperial" userId="c5118018-74d5-4421-be4d-7197191e5b08" providerId="ADAL" clId="{FEB03BF6-B4BF-401B-963A-EBE146928677}" dt="2021-05-03T08:34:06.489" v="504"/>
          <ac:spMkLst>
            <pc:docMk/>
            <pc:sldMk cId="1072967728" sldId="321"/>
            <ac:spMk id="5" creationId="{EC47D021-EEC4-42AC-B4C3-BC584CB5BC9D}"/>
          </ac:spMkLst>
        </pc:spChg>
        <pc:picChg chg="add mod">
          <ac:chgData name="Joseph Marvin R. Imperial" userId="c5118018-74d5-4421-be4d-7197191e5b08" providerId="ADAL" clId="{FEB03BF6-B4BF-401B-963A-EBE146928677}" dt="2021-05-03T08:35:24.410" v="524" actId="1076"/>
          <ac:picMkLst>
            <pc:docMk/>
            <pc:sldMk cId="1072967728" sldId="321"/>
            <ac:picMk id="2" creationId="{DF9AD64C-1279-4267-B7D7-05D188B73217}"/>
          </ac:picMkLst>
        </pc:picChg>
        <pc:inkChg chg="add">
          <ac:chgData name="Joseph Marvin R. Imperial" userId="c5118018-74d5-4421-be4d-7197191e5b08" providerId="ADAL" clId="{FEB03BF6-B4BF-401B-963A-EBE146928677}" dt="2021-05-11T02:15:52.341" v="1793"/>
          <ac:inkMkLst>
            <pc:docMk/>
            <pc:sldMk cId="1072967728" sldId="321"/>
            <ac:inkMk id="3" creationId="{6F14575B-31D3-409B-A46A-6DD7197B68FB}"/>
          </ac:inkMkLst>
        </pc:inkChg>
      </pc:sldChg>
      <pc:sldChg chg="addSp modSp add">
        <pc:chgData name="Joseph Marvin R. Imperial" userId="c5118018-74d5-4421-be4d-7197191e5b08" providerId="ADAL" clId="{FEB03BF6-B4BF-401B-963A-EBE146928677}" dt="2021-05-11T02:15:52.341" v="1793"/>
        <pc:sldMkLst>
          <pc:docMk/>
          <pc:sldMk cId="1955459014" sldId="322"/>
        </pc:sldMkLst>
        <pc:spChg chg="mod">
          <ac:chgData name="Joseph Marvin R. Imperial" userId="c5118018-74d5-4421-be4d-7197191e5b08" providerId="ADAL" clId="{FEB03BF6-B4BF-401B-963A-EBE146928677}" dt="2021-05-03T08:35:48.958" v="549" actId="20577"/>
          <ac:spMkLst>
            <pc:docMk/>
            <pc:sldMk cId="1955459014" sldId="322"/>
            <ac:spMk id="5" creationId="{EC47D021-EEC4-42AC-B4C3-BC584CB5BC9D}"/>
          </ac:spMkLst>
        </pc:spChg>
        <pc:spChg chg="mod">
          <ac:chgData name="Joseph Marvin R. Imperial" userId="c5118018-74d5-4421-be4d-7197191e5b08" providerId="ADAL" clId="{FEB03BF6-B4BF-401B-963A-EBE146928677}" dt="2021-05-03T08:37:04.394" v="582" actId="20577"/>
          <ac:spMkLst>
            <pc:docMk/>
            <pc:sldMk cId="1955459014" sldId="322"/>
            <ac:spMk id="10" creationId="{D5BBEC35-40CA-42D4-BC38-E13B39A6DA8E}"/>
          </ac:spMkLst>
        </pc:spChg>
        <pc:picChg chg="add mod">
          <ac:chgData name="Joseph Marvin R. Imperial" userId="c5118018-74d5-4421-be4d-7197191e5b08" providerId="ADAL" clId="{FEB03BF6-B4BF-401B-963A-EBE146928677}" dt="2021-05-03T08:37:18.650" v="586" actId="1076"/>
          <ac:picMkLst>
            <pc:docMk/>
            <pc:sldMk cId="1955459014" sldId="322"/>
            <ac:picMk id="2" creationId="{1E5E736F-C1B3-4018-A31C-6B85B34311E4}"/>
          </ac:picMkLst>
        </pc:picChg>
        <pc:picChg chg="add mod modCrop">
          <ac:chgData name="Joseph Marvin R. Imperial" userId="c5118018-74d5-4421-be4d-7197191e5b08" providerId="ADAL" clId="{FEB03BF6-B4BF-401B-963A-EBE146928677}" dt="2021-05-10T22:46:37.688" v="1680" actId="1076"/>
          <ac:picMkLst>
            <pc:docMk/>
            <pc:sldMk cId="1955459014" sldId="322"/>
            <ac:picMk id="12" creationId="{BAEC947B-5898-4D4C-BF7F-67FD67F141B2}"/>
          </ac:picMkLst>
        </pc:picChg>
        <pc:inkChg chg="add">
          <ac:chgData name="Joseph Marvin R. Imperial" userId="c5118018-74d5-4421-be4d-7197191e5b08" providerId="ADAL" clId="{FEB03BF6-B4BF-401B-963A-EBE146928677}" dt="2021-05-11T02:15:52.341" v="1793"/>
          <ac:inkMkLst>
            <pc:docMk/>
            <pc:sldMk cId="1955459014" sldId="322"/>
            <ac:inkMk id="3" creationId="{0BEFB0A6-06C8-4CA3-9708-0C7AC3C0497A}"/>
          </ac:inkMkLst>
        </pc:inkChg>
      </pc:sldChg>
      <pc:sldChg chg="addSp modSp add">
        <pc:chgData name="Joseph Marvin R. Imperial" userId="c5118018-74d5-4421-be4d-7197191e5b08" providerId="ADAL" clId="{FEB03BF6-B4BF-401B-963A-EBE146928677}" dt="2021-05-11T02:15:52.341" v="1793"/>
        <pc:sldMkLst>
          <pc:docMk/>
          <pc:sldMk cId="1656768675" sldId="323"/>
        </pc:sldMkLst>
        <pc:spChg chg="mod">
          <ac:chgData name="Joseph Marvin R. Imperial" userId="c5118018-74d5-4421-be4d-7197191e5b08" providerId="ADAL" clId="{FEB03BF6-B4BF-401B-963A-EBE146928677}" dt="2021-05-03T08:38:02.208" v="589" actId="20577"/>
          <ac:spMkLst>
            <pc:docMk/>
            <pc:sldMk cId="1656768675" sldId="323"/>
            <ac:spMk id="5" creationId="{EC47D021-EEC4-42AC-B4C3-BC584CB5BC9D}"/>
          </ac:spMkLst>
        </pc:spChg>
        <pc:picChg chg="add mod">
          <ac:chgData name="Joseph Marvin R. Imperial" userId="c5118018-74d5-4421-be4d-7197191e5b08" providerId="ADAL" clId="{FEB03BF6-B4BF-401B-963A-EBE146928677}" dt="2021-05-03T08:38:17.224" v="593" actId="1076"/>
          <ac:picMkLst>
            <pc:docMk/>
            <pc:sldMk cId="1656768675" sldId="323"/>
            <ac:picMk id="2" creationId="{E1D921B2-462C-48A2-A887-D436F407A800}"/>
          </ac:picMkLst>
        </pc:picChg>
        <pc:inkChg chg="add">
          <ac:chgData name="Joseph Marvin R. Imperial" userId="c5118018-74d5-4421-be4d-7197191e5b08" providerId="ADAL" clId="{FEB03BF6-B4BF-401B-963A-EBE146928677}" dt="2021-05-11T02:15:52.341" v="1793"/>
          <ac:inkMkLst>
            <pc:docMk/>
            <pc:sldMk cId="1656768675" sldId="323"/>
            <ac:inkMk id="3" creationId="{E548D542-F8D4-4AE6-A267-D7031ACB38CB}"/>
          </ac:inkMkLst>
        </pc:inkChg>
      </pc:sldChg>
      <pc:sldChg chg="addSp modSp add">
        <pc:chgData name="Joseph Marvin R. Imperial" userId="c5118018-74d5-4421-be4d-7197191e5b08" providerId="ADAL" clId="{FEB03BF6-B4BF-401B-963A-EBE146928677}" dt="2021-05-11T02:15:52.341" v="1793"/>
        <pc:sldMkLst>
          <pc:docMk/>
          <pc:sldMk cId="1423261559" sldId="324"/>
        </pc:sldMkLst>
        <pc:spChg chg="mod">
          <ac:chgData name="Joseph Marvin R. Imperial" userId="c5118018-74d5-4421-be4d-7197191e5b08" providerId="ADAL" clId="{FEB03BF6-B4BF-401B-963A-EBE146928677}" dt="2021-05-03T12:33:06.902" v="599" actId="113"/>
          <ac:spMkLst>
            <pc:docMk/>
            <pc:sldMk cId="1423261559" sldId="324"/>
            <ac:spMk id="10" creationId="{D5BBEC35-40CA-42D4-BC38-E13B39A6DA8E}"/>
          </ac:spMkLst>
        </pc:spChg>
        <pc:picChg chg="add mod">
          <ac:chgData name="Joseph Marvin R. Imperial" userId="c5118018-74d5-4421-be4d-7197191e5b08" providerId="ADAL" clId="{FEB03BF6-B4BF-401B-963A-EBE146928677}" dt="2021-05-03T12:33:20.740" v="601" actId="1076"/>
          <ac:picMkLst>
            <pc:docMk/>
            <pc:sldMk cId="1423261559" sldId="324"/>
            <ac:picMk id="2" creationId="{CE7086F9-482F-4159-92E9-AA70921069A4}"/>
          </ac:picMkLst>
        </pc:picChg>
        <pc:inkChg chg="add">
          <ac:chgData name="Joseph Marvin R. Imperial" userId="c5118018-74d5-4421-be4d-7197191e5b08" providerId="ADAL" clId="{FEB03BF6-B4BF-401B-963A-EBE146928677}" dt="2021-05-11T02:15:52.341" v="1793"/>
          <ac:inkMkLst>
            <pc:docMk/>
            <pc:sldMk cId="1423261559" sldId="324"/>
            <ac:inkMk id="3" creationId="{9773AE7A-9BB0-4CE3-B2EC-74498263ECFC}"/>
          </ac:inkMkLst>
        </pc:inkChg>
      </pc:sldChg>
      <pc:sldChg chg="addSp delSp modSp add">
        <pc:chgData name="Joseph Marvin R. Imperial" userId="c5118018-74d5-4421-be4d-7197191e5b08" providerId="ADAL" clId="{FEB03BF6-B4BF-401B-963A-EBE146928677}" dt="2021-05-11T02:15:52.341" v="1793"/>
        <pc:sldMkLst>
          <pc:docMk/>
          <pc:sldMk cId="2778759122" sldId="325"/>
        </pc:sldMkLst>
        <pc:picChg chg="del">
          <ac:chgData name="Joseph Marvin R. Imperial" userId="c5118018-74d5-4421-be4d-7197191e5b08" providerId="ADAL" clId="{FEB03BF6-B4BF-401B-963A-EBE146928677}" dt="2021-05-03T08:34:32.206" v="512" actId="478"/>
          <ac:picMkLst>
            <pc:docMk/>
            <pc:sldMk cId="2778759122" sldId="325"/>
            <ac:picMk id="2" creationId="{DF9AD64C-1279-4267-B7D7-05D188B73217}"/>
          </ac:picMkLst>
        </pc:picChg>
        <pc:picChg chg="add mod">
          <ac:chgData name="Joseph Marvin R. Imperial" userId="c5118018-74d5-4421-be4d-7197191e5b08" providerId="ADAL" clId="{FEB03BF6-B4BF-401B-963A-EBE146928677}" dt="2021-05-03T08:35:21.905" v="523" actId="1076"/>
          <ac:picMkLst>
            <pc:docMk/>
            <pc:sldMk cId="2778759122" sldId="325"/>
            <ac:picMk id="3" creationId="{B1670EDE-4716-48CD-8738-9D8020871E32}"/>
          </ac:picMkLst>
        </pc:picChg>
        <pc:inkChg chg="add">
          <ac:chgData name="Joseph Marvin R. Imperial" userId="c5118018-74d5-4421-be4d-7197191e5b08" providerId="ADAL" clId="{FEB03BF6-B4BF-401B-963A-EBE146928677}" dt="2021-05-11T02:15:52.341" v="1793"/>
          <ac:inkMkLst>
            <pc:docMk/>
            <pc:sldMk cId="2778759122" sldId="325"/>
            <ac:inkMk id="2" creationId="{01A3ED95-D117-48C5-BF66-C370FE16951C}"/>
          </ac:inkMkLst>
        </pc:inkChg>
      </pc:sldChg>
      <pc:sldChg chg="addSp delSp modSp add">
        <pc:chgData name="Joseph Marvin R. Imperial" userId="c5118018-74d5-4421-be4d-7197191e5b08" providerId="ADAL" clId="{FEB03BF6-B4BF-401B-963A-EBE146928677}" dt="2021-05-11T02:15:52.341" v="1793"/>
        <pc:sldMkLst>
          <pc:docMk/>
          <pc:sldMk cId="3420009208" sldId="326"/>
        </pc:sldMkLst>
        <pc:picChg chg="add mod">
          <ac:chgData name="Joseph Marvin R. Imperial" userId="c5118018-74d5-4421-be4d-7197191e5b08" providerId="ADAL" clId="{FEB03BF6-B4BF-401B-963A-EBE146928677}" dt="2021-05-03T08:35:19.657" v="522" actId="1076"/>
          <ac:picMkLst>
            <pc:docMk/>
            <pc:sldMk cId="3420009208" sldId="326"/>
            <ac:picMk id="2" creationId="{BB0A973E-4CB8-4942-B3C1-3A5FB4E9EAE7}"/>
          </ac:picMkLst>
        </pc:picChg>
        <pc:picChg chg="del">
          <ac:chgData name="Joseph Marvin R. Imperial" userId="c5118018-74d5-4421-be4d-7197191e5b08" providerId="ADAL" clId="{FEB03BF6-B4BF-401B-963A-EBE146928677}" dt="2021-05-03T08:34:58.463" v="519" actId="478"/>
          <ac:picMkLst>
            <pc:docMk/>
            <pc:sldMk cId="3420009208" sldId="326"/>
            <ac:picMk id="3" creationId="{B1670EDE-4716-48CD-8738-9D8020871E32}"/>
          </ac:picMkLst>
        </pc:picChg>
        <pc:inkChg chg="add">
          <ac:chgData name="Joseph Marvin R. Imperial" userId="c5118018-74d5-4421-be4d-7197191e5b08" providerId="ADAL" clId="{FEB03BF6-B4BF-401B-963A-EBE146928677}" dt="2021-05-11T02:15:52.341" v="1793"/>
          <ac:inkMkLst>
            <pc:docMk/>
            <pc:sldMk cId="3420009208" sldId="326"/>
            <ac:inkMk id="3" creationId="{56F59BAD-C468-4904-98BF-20F8FF73C764}"/>
          </ac:inkMkLst>
        </pc:inkChg>
      </pc:sldChg>
      <pc:sldChg chg="addSp delSp modSp add">
        <pc:chgData name="Joseph Marvin R. Imperial" userId="c5118018-74d5-4421-be4d-7197191e5b08" providerId="ADAL" clId="{FEB03BF6-B4BF-401B-963A-EBE146928677}" dt="2021-05-03T12:33:43.514" v="623" actId="20577"/>
        <pc:sldMkLst>
          <pc:docMk/>
          <pc:sldMk cId="3327398804" sldId="327"/>
        </pc:sldMkLst>
        <pc:spChg chg="mod">
          <ac:chgData name="Joseph Marvin R. Imperial" userId="c5118018-74d5-4421-be4d-7197191e5b08" providerId="ADAL" clId="{FEB03BF6-B4BF-401B-963A-EBE146928677}" dt="2021-05-03T12:33:43.514" v="623" actId="20577"/>
          <ac:spMkLst>
            <pc:docMk/>
            <pc:sldMk cId="3327398804" sldId="327"/>
            <ac:spMk id="5" creationId="{EC47D021-EEC4-42AC-B4C3-BC584CB5BC9D}"/>
          </ac:spMkLst>
        </pc:spChg>
        <pc:spChg chg="mod">
          <ac:chgData name="Joseph Marvin R. Imperial" userId="c5118018-74d5-4421-be4d-7197191e5b08" providerId="ADAL" clId="{FEB03BF6-B4BF-401B-963A-EBE146928677}" dt="2021-05-03T12:33:25.443" v="605" actId="20577"/>
          <ac:spMkLst>
            <pc:docMk/>
            <pc:sldMk cId="3327398804" sldId="327"/>
            <ac:spMk id="10" creationId="{D5BBEC35-40CA-42D4-BC38-E13B39A6DA8E}"/>
          </ac:spMkLst>
        </pc:spChg>
        <pc:picChg chg="del">
          <ac:chgData name="Joseph Marvin R. Imperial" userId="c5118018-74d5-4421-be4d-7197191e5b08" providerId="ADAL" clId="{FEB03BF6-B4BF-401B-963A-EBE146928677}" dt="2021-05-03T12:33:23.649" v="604" actId="478"/>
          <ac:picMkLst>
            <pc:docMk/>
            <pc:sldMk cId="3327398804" sldId="327"/>
            <ac:picMk id="2" creationId="{CE7086F9-482F-4159-92E9-AA70921069A4}"/>
          </ac:picMkLst>
        </pc:picChg>
        <pc:picChg chg="add mod">
          <ac:chgData name="Joseph Marvin R. Imperial" userId="c5118018-74d5-4421-be4d-7197191e5b08" providerId="ADAL" clId="{FEB03BF6-B4BF-401B-963A-EBE146928677}" dt="2021-05-03T12:33:38.931" v="612" actId="1076"/>
          <ac:picMkLst>
            <pc:docMk/>
            <pc:sldMk cId="3327398804" sldId="327"/>
            <ac:picMk id="3" creationId="{2C148520-78E6-4532-BC82-CDA02CC6104B}"/>
          </ac:picMkLst>
        </pc:picChg>
      </pc:sldChg>
      <pc:sldChg chg="addSp modSp add">
        <pc:chgData name="Joseph Marvin R. Imperial" userId="c5118018-74d5-4421-be4d-7197191e5b08" providerId="ADAL" clId="{FEB03BF6-B4BF-401B-963A-EBE146928677}" dt="2021-05-11T02:15:52.341" v="1793"/>
        <pc:sldMkLst>
          <pc:docMk/>
          <pc:sldMk cId="2305899142" sldId="328"/>
        </pc:sldMkLst>
        <pc:spChg chg="mod">
          <ac:chgData name="Joseph Marvin R. Imperial" userId="c5118018-74d5-4421-be4d-7197191e5b08" providerId="ADAL" clId="{FEB03BF6-B4BF-401B-963A-EBE146928677}" dt="2021-05-03T12:38:24.651" v="700" actId="20577"/>
          <ac:spMkLst>
            <pc:docMk/>
            <pc:sldMk cId="2305899142" sldId="328"/>
            <ac:spMk id="5" creationId="{EC47D021-EEC4-42AC-B4C3-BC584CB5BC9D}"/>
          </ac:spMkLst>
        </pc:spChg>
        <pc:spChg chg="mod">
          <ac:chgData name="Joseph Marvin R. Imperial" userId="c5118018-74d5-4421-be4d-7197191e5b08" providerId="ADAL" clId="{FEB03BF6-B4BF-401B-963A-EBE146928677}" dt="2021-05-03T12:38:54.699" v="710" actId="20577"/>
          <ac:spMkLst>
            <pc:docMk/>
            <pc:sldMk cId="2305899142" sldId="328"/>
            <ac:spMk id="10" creationId="{D5BBEC35-40CA-42D4-BC38-E13B39A6DA8E}"/>
          </ac:spMkLst>
        </pc:spChg>
        <pc:picChg chg="add mod">
          <ac:chgData name="Joseph Marvin R. Imperial" userId="c5118018-74d5-4421-be4d-7197191e5b08" providerId="ADAL" clId="{FEB03BF6-B4BF-401B-963A-EBE146928677}" dt="2021-05-03T12:39:01.643" v="713" actId="1076"/>
          <ac:picMkLst>
            <pc:docMk/>
            <pc:sldMk cId="2305899142" sldId="328"/>
            <ac:picMk id="2" creationId="{FA33E2B3-7FF2-4433-9FDF-11D63F5825C0}"/>
          </ac:picMkLst>
        </pc:picChg>
        <pc:inkChg chg="add">
          <ac:chgData name="Joseph Marvin R. Imperial" userId="c5118018-74d5-4421-be4d-7197191e5b08" providerId="ADAL" clId="{FEB03BF6-B4BF-401B-963A-EBE146928677}" dt="2021-05-11T02:15:52.341" v="1793"/>
          <ac:inkMkLst>
            <pc:docMk/>
            <pc:sldMk cId="2305899142" sldId="328"/>
            <ac:inkMk id="3" creationId="{3302A5C3-3F92-40F5-8543-A6AEF93F37FA}"/>
          </ac:inkMkLst>
        </pc:inkChg>
      </pc:sldChg>
      <pc:sldChg chg="addSp modSp add">
        <pc:chgData name="Joseph Marvin R. Imperial" userId="c5118018-74d5-4421-be4d-7197191e5b08" providerId="ADAL" clId="{FEB03BF6-B4BF-401B-963A-EBE146928677}" dt="2021-05-03T12:42:02.476" v="760" actId="1076"/>
        <pc:sldMkLst>
          <pc:docMk/>
          <pc:sldMk cId="4183721766" sldId="329"/>
        </pc:sldMkLst>
        <pc:spChg chg="mod">
          <ac:chgData name="Joseph Marvin R. Imperial" userId="c5118018-74d5-4421-be4d-7197191e5b08" providerId="ADAL" clId="{FEB03BF6-B4BF-401B-963A-EBE146928677}" dt="2021-05-03T12:41:52.693" v="758" actId="20577"/>
          <ac:spMkLst>
            <pc:docMk/>
            <pc:sldMk cId="4183721766" sldId="329"/>
            <ac:spMk id="5" creationId="{EC47D021-EEC4-42AC-B4C3-BC584CB5BC9D}"/>
          </ac:spMkLst>
        </pc:spChg>
        <pc:picChg chg="add mod">
          <ac:chgData name="Joseph Marvin R. Imperial" userId="c5118018-74d5-4421-be4d-7197191e5b08" providerId="ADAL" clId="{FEB03BF6-B4BF-401B-963A-EBE146928677}" dt="2021-05-03T12:42:02.476" v="760" actId="1076"/>
          <ac:picMkLst>
            <pc:docMk/>
            <pc:sldMk cId="4183721766" sldId="329"/>
            <ac:picMk id="2" creationId="{359229F9-3608-423A-B55A-21D1AFB6792A}"/>
          </ac:picMkLst>
        </pc:picChg>
      </pc:sldChg>
      <pc:sldChg chg="addSp delSp modSp add">
        <pc:chgData name="Joseph Marvin R. Imperial" userId="c5118018-74d5-4421-be4d-7197191e5b08" providerId="ADAL" clId="{FEB03BF6-B4BF-401B-963A-EBE146928677}" dt="2021-05-11T02:21:39.921" v="1794" actId="478"/>
        <pc:sldMkLst>
          <pc:docMk/>
          <pc:sldMk cId="1278004186" sldId="330"/>
        </pc:sldMkLst>
        <pc:spChg chg="mod">
          <ac:chgData name="Joseph Marvin R. Imperial" userId="c5118018-74d5-4421-be4d-7197191e5b08" providerId="ADAL" clId="{FEB03BF6-B4BF-401B-963A-EBE146928677}" dt="2021-05-03T12:34:01.916" v="654" actId="20577"/>
          <ac:spMkLst>
            <pc:docMk/>
            <pc:sldMk cId="1278004186" sldId="330"/>
            <ac:spMk id="5" creationId="{EC47D021-EEC4-42AC-B4C3-BC584CB5BC9D}"/>
          </ac:spMkLst>
        </pc:spChg>
        <pc:picChg chg="add mod">
          <ac:chgData name="Joseph Marvin R. Imperial" userId="c5118018-74d5-4421-be4d-7197191e5b08" providerId="ADAL" clId="{FEB03BF6-B4BF-401B-963A-EBE146928677}" dt="2021-05-03T12:34:17.661" v="661" actId="1076"/>
          <ac:picMkLst>
            <pc:docMk/>
            <pc:sldMk cId="1278004186" sldId="330"/>
            <ac:picMk id="2" creationId="{B6677F64-ABAA-4EBC-97A6-3E1E165E9B12}"/>
          </ac:picMkLst>
        </pc:picChg>
        <pc:picChg chg="del">
          <ac:chgData name="Joseph Marvin R. Imperial" userId="c5118018-74d5-4421-be4d-7197191e5b08" providerId="ADAL" clId="{FEB03BF6-B4BF-401B-963A-EBE146928677}" dt="2021-05-03T12:34:10.260" v="655" actId="478"/>
          <ac:picMkLst>
            <pc:docMk/>
            <pc:sldMk cId="1278004186" sldId="330"/>
            <ac:picMk id="3" creationId="{2C148520-78E6-4532-BC82-CDA02CC6104B}"/>
          </ac:picMkLst>
        </pc:picChg>
        <pc:inkChg chg="add del">
          <ac:chgData name="Joseph Marvin R. Imperial" userId="c5118018-74d5-4421-be4d-7197191e5b08" providerId="ADAL" clId="{FEB03BF6-B4BF-401B-963A-EBE146928677}" dt="2021-05-11T02:21:39.921" v="1794" actId="478"/>
          <ac:inkMkLst>
            <pc:docMk/>
            <pc:sldMk cId="1278004186" sldId="330"/>
            <ac:inkMk id="3" creationId="{933964BB-0E50-42F0-B36A-9B3BA001EC71}"/>
          </ac:inkMkLst>
        </pc:inkChg>
      </pc:sldChg>
      <pc:sldChg chg="addSp delSp modSp add">
        <pc:chgData name="Joseph Marvin R. Imperial" userId="c5118018-74d5-4421-be4d-7197191e5b08" providerId="ADAL" clId="{FEB03BF6-B4BF-401B-963A-EBE146928677}" dt="2021-05-11T02:15:52.341" v="1793"/>
        <pc:sldMkLst>
          <pc:docMk/>
          <pc:sldMk cId="495454146" sldId="331"/>
        </pc:sldMkLst>
        <pc:spChg chg="mod">
          <ac:chgData name="Joseph Marvin R. Imperial" userId="c5118018-74d5-4421-be4d-7197191e5b08" providerId="ADAL" clId="{FEB03BF6-B4BF-401B-963A-EBE146928677}" dt="2021-05-03T12:36:30.306" v="670"/>
          <ac:spMkLst>
            <pc:docMk/>
            <pc:sldMk cId="495454146" sldId="331"/>
            <ac:spMk id="5" creationId="{EC47D021-EEC4-42AC-B4C3-BC584CB5BC9D}"/>
          </ac:spMkLst>
        </pc:spChg>
        <pc:picChg chg="del">
          <ac:chgData name="Joseph Marvin R. Imperial" userId="c5118018-74d5-4421-be4d-7197191e5b08" providerId="ADAL" clId="{FEB03BF6-B4BF-401B-963A-EBE146928677}" dt="2021-05-03T12:36:17.771" v="666" actId="478"/>
          <ac:picMkLst>
            <pc:docMk/>
            <pc:sldMk cId="495454146" sldId="331"/>
            <ac:picMk id="2" creationId="{B6677F64-ABAA-4EBC-97A6-3E1E165E9B12}"/>
          </ac:picMkLst>
        </pc:picChg>
        <pc:picChg chg="add mod">
          <ac:chgData name="Joseph Marvin R. Imperial" userId="c5118018-74d5-4421-be4d-7197191e5b08" providerId="ADAL" clId="{FEB03BF6-B4BF-401B-963A-EBE146928677}" dt="2021-05-03T12:36:21.205" v="669" actId="1076"/>
          <ac:picMkLst>
            <pc:docMk/>
            <pc:sldMk cId="495454146" sldId="331"/>
            <ac:picMk id="3" creationId="{2A52673D-FE76-4479-8B66-2110C7B68940}"/>
          </ac:picMkLst>
        </pc:picChg>
        <pc:inkChg chg="add">
          <ac:chgData name="Joseph Marvin R. Imperial" userId="c5118018-74d5-4421-be4d-7197191e5b08" providerId="ADAL" clId="{FEB03BF6-B4BF-401B-963A-EBE146928677}" dt="2021-05-11T02:15:52.341" v="1793"/>
          <ac:inkMkLst>
            <pc:docMk/>
            <pc:sldMk cId="495454146" sldId="331"/>
            <ac:inkMk id="2" creationId="{95FD78A7-96B2-4FBC-83D3-ED171FBC72AD}"/>
          </ac:inkMkLst>
        </pc:inkChg>
      </pc:sldChg>
      <pc:sldChg chg="addSp delSp modSp add">
        <pc:chgData name="Joseph Marvin R. Imperial" userId="c5118018-74d5-4421-be4d-7197191e5b08" providerId="ADAL" clId="{FEB03BF6-B4BF-401B-963A-EBE146928677}" dt="2021-05-03T12:39:35.981" v="726" actId="1076"/>
        <pc:sldMkLst>
          <pc:docMk/>
          <pc:sldMk cId="3129732181" sldId="332"/>
        </pc:sldMkLst>
        <pc:spChg chg="mod">
          <ac:chgData name="Joseph Marvin R. Imperial" userId="c5118018-74d5-4421-be4d-7197191e5b08" providerId="ADAL" clId="{FEB03BF6-B4BF-401B-963A-EBE146928677}" dt="2021-05-03T12:39:30.662" v="724" actId="1076"/>
          <ac:spMkLst>
            <pc:docMk/>
            <pc:sldMk cId="3129732181" sldId="332"/>
            <ac:spMk id="5" creationId="{EC47D021-EEC4-42AC-B4C3-BC584CB5BC9D}"/>
          </ac:spMkLst>
        </pc:spChg>
        <pc:spChg chg="mod">
          <ac:chgData name="Joseph Marvin R. Imperial" userId="c5118018-74d5-4421-be4d-7197191e5b08" providerId="ADAL" clId="{FEB03BF6-B4BF-401B-963A-EBE146928677}" dt="2021-05-03T12:39:09.574" v="717" actId="6549"/>
          <ac:spMkLst>
            <pc:docMk/>
            <pc:sldMk cId="3129732181" sldId="332"/>
            <ac:spMk id="10" creationId="{D5BBEC35-40CA-42D4-BC38-E13B39A6DA8E}"/>
          </ac:spMkLst>
        </pc:spChg>
        <pc:picChg chg="del">
          <ac:chgData name="Joseph Marvin R. Imperial" userId="c5118018-74d5-4421-be4d-7197191e5b08" providerId="ADAL" clId="{FEB03BF6-B4BF-401B-963A-EBE146928677}" dt="2021-05-03T12:39:08.600" v="716" actId="478"/>
          <ac:picMkLst>
            <pc:docMk/>
            <pc:sldMk cId="3129732181" sldId="332"/>
            <ac:picMk id="2" creationId="{FA33E2B3-7FF2-4433-9FDF-11D63F5825C0}"/>
          </ac:picMkLst>
        </pc:picChg>
        <pc:picChg chg="add mod">
          <ac:chgData name="Joseph Marvin R. Imperial" userId="c5118018-74d5-4421-be4d-7197191e5b08" providerId="ADAL" clId="{FEB03BF6-B4BF-401B-963A-EBE146928677}" dt="2021-05-03T12:39:35.981" v="726" actId="1076"/>
          <ac:picMkLst>
            <pc:docMk/>
            <pc:sldMk cId="3129732181" sldId="332"/>
            <ac:picMk id="3" creationId="{7593BD3C-1654-42AA-ABE9-555C78EE25DD}"/>
          </ac:picMkLst>
        </pc:picChg>
      </pc:sldChg>
      <pc:sldChg chg="addSp delSp modSp add">
        <pc:chgData name="Joseph Marvin R. Imperial" userId="c5118018-74d5-4421-be4d-7197191e5b08" providerId="ADAL" clId="{FEB03BF6-B4BF-401B-963A-EBE146928677}" dt="2021-05-03T12:40:07.772" v="734" actId="1076"/>
        <pc:sldMkLst>
          <pc:docMk/>
          <pc:sldMk cId="4279148027" sldId="333"/>
        </pc:sldMkLst>
        <pc:spChg chg="mod">
          <ac:chgData name="Joseph Marvin R. Imperial" userId="c5118018-74d5-4421-be4d-7197191e5b08" providerId="ADAL" clId="{FEB03BF6-B4BF-401B-963A-EBE146928677}" dt="2021-05-03T12:39:54.147" v="729"/>
          <ac:spMkLst>
            <pc:docMk/>
            <pc:sldMk cId="4279148027" sldId="333"/>
            <ac:spMk id="5" creationId="{EC47D021-EEC4-42AC-B4C3-BC584CB5BC9D}"/>
          </ac:spMkLst>
        </pc:spChg>
        <pc:picChg chg="add mod">
          <ac:chgData name="Joseph Marvin R. Imperial" userId="c5118018-74d5-4421-be4d-7197191e5b08" providerId="ADAL" clId="{FEB03BF6-B4BF-401B-963A-EBE146928677}" dt="2021-05-03T12:40:07.772" v="734" actId="1076"/>
          <ac:picMkLst>
            <pc:docMk/>
            <pc:sldMk cId="4279148027" sldId="333"/>
            <ac:picMk id="2" creationId="{B461B14D-A586-43A0-8084-7AD6CAB1CB68}"/>
          </ac:picMkLst>
        </pc:picChg>
        <pc:picChg chg="del">
          <ac:chgData name="Joseph Marvin R. Imperial" userId="c5118018-74d5-4421-be4d-7197191e5b08" providerId="ADAL" clId="{FEB03BF6-B4BF-401B-963A-EBE146928677}" dt="2021-05-03T12:39:55.545" v="730" actId="478"/>
          <ac:picMkLst>
            <pc:docMk/>
            <pc:sldMk cId="4279148027" sldId="333"/>
            <ac:picMk id="3" creationId="{7593BD3C-1654-42AA-ABE9-555C78EE25DD}"/>
          </ac:picMkLst>
        </pc:picChg>
      </pc:sldChg>
      <pc:sldChg chg="addSp delSp modSp add">
        <pc:chgData name="Joseph Marvin R. Imperial" userId="c5118018-74d5-4421-be4d-7197191e5b08" providerId="ADAL" clId="{FEB03BF6-B4BF-401B-963A-EBE146928677}" dt="2021-05-03T12:43:29.361" v="798" actId="20577"/>
        <pc:sldMkLst>
          <pc:docMk/>
          <pc:sldMk cId="780764021" sldId="335"/>
        </pc:sldMkLst>
        <pc:spChg chg="mod">
          <ac:chgData name="Joseph Marvin R. Imperial" userId="c5118018-74d5-4421-be4d-7197191e5b08" providerId="ADAL" clId="{FEB03BF6-B4BF-401B-963A-EBE146928677}" dt="2021-05-03T12:42:25.669" v="777" actId="20577"/>
          <ac:spMkLst>
            <pc:docMk/>
            <pc:sldMk cId="780764021" sldId="335"/>
            <ac:spMk id="5" creationId="{EC47D021-EEC4-42AC-B4C3-BC584CB5BC9D}"/>
          </ac:spMkLst>
        </pc:spChg>
        <pc:spChg chg="mod">
          <ac:chgData name="Joseph Marvin R. Imperial" userId="c5118018-74d5-4421-be4d-7197191e5b08" providerId="ADAL" clId="{FEB03BF6-B4BF-401B-963A-EBE146928677}" dt="2021-05-03T12:43:29.361" v="798" actId="20577"/>
          <ac:spMkLst>
            <pc:docMk/>
            <pc:sldMk cId="780764021" sldId="335"/>
            <ac:spMk id="10" creationId="{D5BBEC35-40CA-42D4-BC38-E13B39A6DA8E}"/>
          </ac:spMkLst>
        </pc:spChg>
        <pc:picChg chg="del">
          <ac:chgData name="Joseph Marvin R. Imperial" userId="c5118018-74d5-4421-be4d-7197191e5b08" providerId="ADAL" clId="{FEB03BF6-B4BF-401B-963A-EBE146928677}" dt="2021-05-03T12:42:30.208" v="778" actId="478"/>
          <ac:picMkLst>
            <pc:docMk/>
            <pc:sldMk cId="780764021" sldId="335"/>
            <ac:picMk id="2" creationId="{359229F9-3608-423A-B55A-21D1AFB6792A}"/>
          </ac:picMkLst>
        </pc:picChg>
        <pc:picChg chg="add mod">
          <ac:chgData name="Joseph Marvin R. Imperial" userId="c5118018-74d5-4421-be4d-7197191e5b08" providerId="ADAL" clId="{FEB03BF6-B4BF-401B-963A-EBE146928677}" dt="2021-05-03T12:42:56.388" v="786" actId="1076"/>
          <ac:picMkLst>
            <pc:docMk/>
            <pc:sldMk cId="780764021" sldId="335"/>
            <ac:picMk id="3" creationId="{662C678B-8B01-48DD-98F7-6E5EF122084F}"/>
          </ac:picMkLst>
        </pc:picChg>
      </pc:sldChg>
      <pc:sldChg chg="addSp delSp modSp add ord">
        <pc:chgData name="Joseph Marvin R. Imperial" userId="c5118018-74d5-4421-be4d-7197191e5b08" providerId="ADAL" clId="{FEB03BF6-B4BF-401B-963A-EBE146928677}" dt="2021-05-03T12:44:16.548" v="829" actId="1076"/>
        <pc:sldMkLst>
          <pc:docMk/>
          <pc:sldMk cId="2454795275" sldId="336"/>
        </pc:sldMkLst>
        <pc:spChg chg="mod">
          <ac:chgData name="Joseph Marvin R. Imperial" userId="c5118018-74d5-4421-be4d-7197191e5b08" providerId="ADAL" clId="{FEB03BF6-B4BF-401B-963A-EBE146928677}" dt="2021-05-03T12:44:02.420" v="825" actId="20577"/>
          <ac:spMkLst>
            <pc:docMk/>
            <pc:sldMk cId="2454795275" sldId="336"/>
            <ac:spMk id="5" creationId="{EC47D021-EEC4-42AC-B4C3-BC584CB5BC9D}"/>
          </ac:spMkLst>
        </pc:spChg>
        <pc:picChg chg="del">
          <ac:chgData name="Joseph Marvin R. Imperial" userId="c5118018-74d5-4421-be4d-7197191e5b08" providerId="ADAL" clId="{FEB03BF6-B4BF-401B-963A-EBE146928677}" dt="2021-05-03T12:44:03.819" v="826" actId="478"/>
          <ac:picMkLst>
            <pc:docMk/>
            <pc:sldMk cId="2454795275" sldId="336"/>
            <ac:picMk id="2" creationId="{359229F9-3608-423A-B55A-21D1AFB6792A}"/>
          </ac:picMkLst>
        </pc:picChg>
        <pc:picChg chg="add mod">
          <ac:chgData name="Joseph Marvin R. Imperial" userId="c5118018-74d5-4421-be4d-7197191e5b08" providerId="ADAL" clId="{FEB03BF6-B4BF-401B-963A-EBE146928677}" dt="2021-05-03T12:44:16.548" v="829" actId="1076"/>
          <ac:picMkLst>
            <pc:docMk/>
            <pc:sldMk cId="2454795275" sldId="336"/>
            <ac:picMk id="3" creationId="{A8541FDD-CDF4-4137-AD08-317F67DA93DC}"/>
          </ac:picMkLst>
        </pc:picChg>
      </pc:sldChg>
      <pc:sldChg chg="delSp modSp add ord">
        <pc:chgData name="Joseph Marvin R. Imperial" userId="c5118018-74d5-4421-be4d-7197191e5b08" providerId="ADAL" clId="{FEB03BF6-B4BF-401B-963A-EBE146928677}" dt="2021-05-10T23:36:12.293" v="1721" actId="478"/>
        <pc:sldMkLst>
          <pc:docMk/>
          <pc:sldMk cId="545433181" sldId="337"/>
        </pc:sldMkLst>
        <pc:spChg chg="mod">
          <ac:chgData name="Joseph Marvin R. Imperial" userId="c5118018-74d5-4421-be4d-7197191e5b08" providerId="ADAL" clId="{FEB03BF6-B4BF-401B-963A-EBE146928677}" dt="2021-05-10T23:36:07.157" v="1718" actId="20577"/>
          <ac:spMkLst>
            <pc:docMk/>
            <pc:sldMk cId="545433181" sldId="337"/>
            <ac:spMk id="5" creationId="{EC47D021-EEC4-42AC-B4C3-BC584CB5BC9D}"/>
          </ac:spMkLst>
        </pc:spChg>
        <pc:spChg chg="mod">
          <ac:chgData name="Joseph Marvin R. Imperial" userId="c5118018-74d5-4421-be4d-7197191e5b08" providerId="ADAL" clId="{FEB03BF6-B4BF-401B-963A-EBE146928677}" dt="2021-05-10T23:36:09.479" v="1720" actId="5793"/>
          <ac:spMkLst>
            <pc:docMk/>
            <pc:sldMk cId="545433181" sldId="337"/>
            <ac:spMk id="10" creationId="{D5BBEC35-40CA-42D4-BC38-E13B39A6DA8E}"/>
          </ac:spMkLst>
        </pc:spChg>
        <pc:picChg chg="del">
          <ac:chgData name="Joseph Marvin R. Imperial" userId="c5118018-74d5-4421-be4d-7197191e5b08" providerId="ADAL" clId="{FEB03BF6-B4BF-401B-963A-EBE146928677}" dt="2021-05-10T23:36:12.293" v="1721" actId="478"/>
          <ac:picMkLst>
            <pc:docMk/>
            <pc:sldMk cId="545433181" sldId="337"/>
            <ac:picMk id="3" creationId="{662C678B-8B01-48DD-98F7-6E5EF122084F}"/>
          </ac:picMkLst>
        </pc:picChg>
      </pc:sldChg>
      <pc:sldChg chg="addSp delSp modSp add">
        <pc:chgData name="Joseph Marvin R. Imperial" userId="c5118018-74d5-4421-be4d-7197191e5b08" providerId="ADAL" clId="{FEB03BF6-B4BF-401B-963A-EBE146928677}" dt="2021-05-11T02:15:52.341" v="1793"/>
        <pc:sldMkLst>
          <pc:docMk/>
          <pc:sldMk cId="2894765005" sldId="338"/>
        </pc:sldMkLst>
        <pc:spChg chg="del">
          <ac:chgData name="Joseph Marvin R. Imperial" userId="c5118018-74d5-4421-be4d-7197191e5b08" providerId="ADAL" clId="{FEB03BF6-B4BF-401B-963A-EBE146928677}" dt="2021-05-11T00:08:14.950" v="1735" actId="478"/>
          <ac:spMkLst>
            <pc:docMk/>
            <pc:sldMk cId="2894765005" sldId="338"/>
            <ac:spMk id="4" creationId="{F25AE68E-F10A-460F-9F19-1E37EA538D5D}"/>
          </ac:spMkLst>
        </pc:spChg>
        <pc:spChg chg="mod">
          <ac:chgData name="Joseph Marvin R. Imperial" userId="c5118018-74d5-4421-be4d-7197191e5b08" providerId="ADAL" clId="{FEB03BF6-B4BF-401B-963A-EBE146928677}" dt="2021-05-11T00:08:11.186" v="1732" actId="20577"/>
          <ac:spMkLst>
            <pc:docMk/>
            <pc:sldMk cId="2894765005" sldId="338"/>
            <ac:spMk id="5" creationId="{EC47D021-EEC4-42AC-B4C3-BC584CB5BC9D}"/>
          </ac:spMkLst>
        </pc:spChg>
        <pc:picChg chg="del">
          <ac:chgData name="Joseph Marvin R. Imperial" userId="c5118018-74d5-4421-be4d-7197191e5b08" providerId="ADAL" clId="{FEB03BF6-B4BF-401B-963A-EBE146928677}" dt="2021-05-11T00:08:13.535" v="1733" actId="478"/>
          <ac:picMkLst>
            <pc:docMk/>
            <pc:sldMk cId="2894765005" sldId="338"/>
            <ac:picMk id="2" creationId="{D535B943-AC41-4291-9413-79229E7C9772}"/>
          </ac:picMkLst>
        </pc:picChg>
        <pc:picChg chg="del">
          <ac:chgData name="Joseph Marvin R. Imperial" userId="c5118018-74d5-4421-be4d-7197191e5b08" providerId="ADAL" clId="{FEB03BF6-B4BF-401B-963A-EBE146928677}" dt="2021-05-11T00:08:14.222" v="1734" actId="478"/>
          <ac:picMkLst>
            <pc:docMk/>
            <pc:sldMk cId="2894765005" sldId="338"/>
            <ac:picMk id="11" creationId="{C22B671C-E2BD-4C7C-902D-B952C7281C8F}"/>
          </ac:picMkLst>
        </pc:picChg>
        <pc:picChg chg="add mod">
          <ac:chgData name="Joseph Marvin R. Imperial" userId="c5118018-74d5-4421-be4d-7197191e5b08" providerId="ADAL" clId="{FEB03BF6-B4BF-401B-963A-EBE146928677}" dt="2021-05-11T00:08:24.698" v="1739" actId="1076"/>
          <ac:picMkLst>
            <pc:docMk/>
            <pc:sldMk cId="2894765005" sldId="338"/>
            <ac:picMk id="1026" creationId="{A4EF8F23-699A-4693-882F-0BA891897D71}"/>
          </ac:picMkLst>
        </pc:picChg>
        <pc:picChg chg="add mod">
          <ac:chgData name="Joseph Marvin R. Imperial" userId="c5118018-74d5-4421-be4d-7197191e5b08" providerId="ADAL" clId="{FEB03BF6-B4BF-401B-963A-EBE146928677}" dt="2021-05-11T00:11:06.252" v="1746" actId="1076"/>
          <ac:picMkLst>
            <pc:docMk/>
            <pc:sldMk cId="2894765005" sldId="338"/>
            <ac:picMk id="1028" creationId="{ADE5F065-A643-4B14-8145-F22AB63F8EA4}"/>
          </ac:picMkLst>
        </pc:picChg>
        <pc:picChg chg="add mod">
          <ac:chgData name="Joseph Marvin R. Imperial" userId="c5118018-74d5-4421-be4d-7197191e5b08" providerId="ADAL" clId="{FEB03BF6-B4BF-401B-963A-EBE146928677}" dt="2021-05-11T00:11:09.164" v="1748" actId="1076"/>
          <ac:picMkLst>
            <pc:docMk/>
            <pc:sldMk cId="2894765005" sldId="338"/>
            <ac:picMk id="1030" creationId="{4093BF12-9C54-4D62-8824-07406E5DAAE8}"/>
          </ac:picMkLst>
        </pc:picChg>
        <pc:inkChg chg="add del">
          <ac:chgData name="Joseph Marvin R. Imperial" userId="c5118018-74d5-4421-be4d-7197191e5b08" providerId="ADAL" clId="{FEB03BF6-B4BF-401B-963A-EBE146928677}" dt="2021-05-11T01:47:47.527" v="1792" actId="478"/>
          <ac:inkMkLst>
            <pc:docMk/>
            <pc:sldMk cId="2894765005" sldId="338"/>
            <ac:inkMk id="3" creationId="{B0694465-98E2-4E58-AB81-0C0FBF53C1DC}"/>
          </ac:inkMkLst>
        </pc:inkChg>
        <pc:inkChg chg="add">
          <ac:chgData name="Joseph Marvin R. Imperial" userId="c5118018-74d5-4421-be4d-7197191e5b08" providerId="ADAL" clId="{FEB03BF6-B4BF-401B-963A-EBE146928677}" dt="2021-05-11T02:15:52.341" v="1793"/>
          <ac:inkMkLst>
            <pc:docMk/>
            <pc:sldMk cId="2894765005" sldId="338"/>
            <ac:inkMk id="10" creationId="{0AC2D12B-A55C-486C-975B-539D9835928A}"/>
          </ac:inkMkLst>
        </pc:inkChg>
      </pc:sldChg>
    </pc:docChg>
  </pc:docChgLst>
  <pc:docChgLst>
    <pc:chgData name="Joseph Marvin R. Imperial" userId="c5118018-74d5-4421-be4d-7197191e5b08" providerId="ADAL" clId="{70D03E3A-137A-44E5-9725-706554D6E372}"/>
    <pc:docChg chg="undo custSel addSld delSld modSld sldOrd">
      <pc:chgData name="Joseph Marvin R. Imperial" userId="c5118018-74d5-4421-be4d-7197191e5b08" providerId="ADAL" clId="{70D03E3A-137A-44E5-9725-706554D6E372}" dt="2021-04-10T13:20:12.491" v="1565" actId="47"/>
      <pc:docMkLst>
        <pc:docMk/>
      </pc:docMkLst>
    </pc:docChg>
  </pc:docChgLst>
  <pc:docChgLst>
    <pc:chgData name="Joseph Marvin R. Imperial" userId="c5118018-74d5-4421-be4d-7197191e5b08" providerId="ADAL" clId="{8B587F43-1B51-4416-B410-57F8B9E236B1}"/>
    <pc:docChg chg="undo custSel addSld delSld modSld">
      <pc:chgData name="Joseph Marvin R. Imperial" userId="c5118018-74d5-4421-be4d-7197191e5b08" providerId="ADAL" clId="{8B587F43-1B51-4416-B410-57F8B9E236B1}" dt="2021-03-24T12:30:06.351" v="559" actId="5793"/>
      <pc:docMkLst>
        <pc:docMk/>
      </pc:docMkLst>
    </pc:docChg>
  </pc:docChgLst>
  <pc:docChgLst>
    <pc:chgData name="Joseph Marvin R. Imperial" userId="c5118018-74d5-4421-be4d-7197191e5b08" providerId="ADAL" clId="{AB9EEC7B-5938-AB4A-BBF1-2D08914B856E}"/>
    <pc:docChg chg="addSld delSld">
      <pc:chgData name="Joseph Marvin R. Imperial" userId="c5118018-74d5-4421-be4d-7197191e5b08" providerId="ADAL" clId="{AB9EEC7B-5938-AB4A-BBF1-2D08914B856E}" dt="2021-04-20T00:57:02.237" v="3" actId="2696"/>
      <pc:docMkLst>
        <pc:docMk/>
      </pc:docMkLst>
    </pc:docChg>
  </pc:docChgLst>
  <pc:docChgLst>
    <pc:chgData name="Joseph Marvin R. Imperial" userId="c5118018-74d5-4421-be4d-7197191e5b08" providerId="ADAL" clId="{ADAC384E-8ED7-4287-AEF6-F4B3D17184E0}"/>
    <pc:docChg chg="undo custSel addSld delSld modSld sldOrd">
      <pc:chgData name="Joseph Marvin R. Imperial" userId="c5118018-74d5-4421-be4d-7197191e5b08" providerId="ADAL" clId="{ADAC384E-8ED7-4287-AEF6-F4B3D17184E0}" dt="2021-04-20T00:37:47.641" v="1593"/>
      <pc:docMkLst>
        <pc:docMk/>
      </pc:docMkLst>
      <pc:sldChg chg="modSp">
        <pc:chgData name="Joseph Marvin R. Imperial" userId="c5118018-74d5-4421-be4d-7197191e5b08" providerId="ADAL" clId="{ADAC384E-8ED7-4287-AEF6-F4B3D17184E0}" dt="2021-04-17T06:34:45.425" v="11" actId="20577"/>
        <pc:sldMkLst>
          <pc:docMk/>
          <pc:sldMk cId="769809006" sldId="256"/>
        </pc:sldMkLst>
        <pc:spChg chg="mod">
          <ac:chgData name="Joseph Marvin R. Imperial" userId="c5118018-74d5-4421-be4d-7197191e5b08" providerId="ADAL" clId="{ADAC384E-8ED7-4287-AEF6-F4B3D17184E0}" dt="2021-04-17T06:34:45.425" v="11" actId="20577"/>
          <ac:spMkLst>
            <pc:docMk/>
            <pc:sldMk cId="769809006" sldId="256"/>
            <ac:spMk id="12" creationId="{3B95F0FF-3312-4F15-A3FC-1E4D0A0C4CA3}"/>
          </ac:spMkLst>
        </pc:spChg>
      </pc:sldChg>
      <pc:sldChg chg="addSp delSp modSp add del">
        <pc:chgData name="Joseph Marvin R. Imperial" userId="c5118018-74d5-4421-be4d-7197191e5b08" providerId="ADAL" clId="{ADAC384E-8ED7-4287-AEF6-F4B3D17184E0}" dt="2021-04-17T07:27:56.326" v="380" actId="20577"/>
        <pc:sldMkLst>
          <pc:docMk/>
          <pc:sldMk cId="1555157539" sldId="261"/>
        </pc:sldMkLst>
        <pc:spChg chg="mod">
          <ac:chgData name="Joseph Marvin R. Imperial" userId="c5118018-74d5-4421-be4d-7197191e5b08" providerId="ADAL" clId="{ADAC384E-8ED7-4287-AEF6-F4B3D17184E0}" dt="2021-04-17T07:27:56.326" v="380" actId="20577"/>
          <ac:spMkLst>
            <pc:docMk/>
            <pc:sldMk cId="1555157539" sldId="261"/>
            <ac:spMk id="10" creationId="{D5BBEC35-40CA-42D4-BC38-E13B39A6DA8E}"/>
          </ac:spMkLst>
        </pc:spChg>
        <pc:picChg chg="add mod">
          <ac:chgData name="Joseph Marvin R. Imperial" userId="c5118018-74d5-4421-be4d-7197191e5b08" providerId="ADAL" clId="{ADAC384E-8ED7-4287-AEF6-F4B3D17184E0}" dt="2021-04-17T07:26:04.923" v="287" actId="1076"/>
          <ac:picMkLst>
            <pc:docMk/>
            <pc:sldMk cId="1555157539" sldId="261"/>
            <ac:picMk id="2" creationId="{D641BFF4-36D5-49C1-8F37-742175918262}"/>
          </ac:picMkLst>
        </pc:picChg>
        <pc:picChg chg="del mod">
          <ac:chgData name="Joseph Marvin R. Imperial" userId="c5118018-74d5-4421-be4d-7197191e5b08" providerId="ADAL" clId="{ADAC384E-8ED7-4287-AEF6-F4B3D17184E0}" dt="2021-04-17T07:25:41.471" v="283" actId="478"/>
          <ac:picMkLst>
            <pc:docMk/>
            <pc:sldMk cId="1555157539" sldId="261"/>
            <ac:picMk id="2050" creationId="{886024C2-90E6-4926-A327-887BF35909C8}"/>
          </ac:picMkLst>
        </pc:picChg>
      </pc:sldChg>
      <pc:sldChg chg="addSp delSp modSp add">
        <pc:chgData name="Joseph Marvin R. Imperial" userId="c5118018-74d5-4421-be4d-7197191e5b08" providerId="ADAL" clId="{ADAC384E-8ED7-4287-AEF6-F4B3D17184E0}" dt="2021-04-18T05:39:33.009" v="1209" actId="1076"/>
        <pc:sldMkLst>
          <pc:docMk/>
          <pc:sldMk cId="2012448717" sldId="292"/>
        </pc:sldMkLst>
        <pc:spChg chg="mod">
          <ac:chgData name="Joseph Marvin R. Imperial" userId="c5118018-74d5-4421-be4d-7197191e5b08" providerId="ADAL" clId="{ADAC384E-8ED7-4287-AEF6-F4B3D17184E0}" dt="2021-04-17T11:56:29.780" v="997"/>
          <ac:spMkLst>
            <pc:docMk/>
            <pc:sldMk cId="2012448717" sldId="292"/>
            <ac:spMk id="5" creationId="{EC47D021-EEC4-42AC-B4C3-BC584CB5BC9D}"/>
          </ac:spMkLst>
        </pc:spChg>
        <pc:spChg chg="mod">
          <ac:chgData name="Joseph Marvin R. Imperial" userId="c5118018-74d5-4421-be4d-7197191e5b08" providerId="ADAL" clId="{ADAC384E-8ED7-4287-AEF6-F4B3D17184E0}" dt="2021-04-18T05:27:11.941" v="1076" actId="20577"/>
          <ac:spMkLst>
            <pc:docMk/>
            <pc:sldMk cId="2012448717" sldId="292"/>
            <ac:spMk id="10" creationId="{D5BBEC35-40CA-42D4-BC38-E13B39A6DA8E}"/>
          </ac:spMkLst>
        </pc:spChg>
        <pc:picChg chg="add mod">
          <ac:chgData name="Joseph Marvin R. Imperial" userId="c5118018-74d5-4421-be4d-7197191e5b08" providerId="ADAL" clId="{ADAC384E-8ED7-4287-AEF6-F4B3D17184E0}" dt="2021-04-18T05:39:05.293" v="1206" actId="1076"/>
          <ac:picMkLst>
            <pc:docMk/>
            <pc:sldMk cId="2012448717" sldId="292"/>
            <ac:picMk id="2" creationId="{A7BD4EF4-3E26-472D-A639-78FF84D6A1E8}"/>
          </ac:picMkLst>
        </pc:picChg>
        <pc:picChg chg="add del">
          <ac:chgData name="Joseph Marvin R. Imperial" userId="c5118018-74d5-4421-be4d-7197191e5b08" providerId="ADAL" clId="{ADAC384E-8ED7-4287-AEF6-F4B3D17184E0}" dt="2021-04-18T05:25:26.249" v="1040"/>
          <ac:picMkLst>
            <pc:docMk/>
            <pc:sldMk cId="2012448717" sldId="292"/>
            <ac:picMk id="3" creationId="{6E016517-2E54-4DE5-8271-77FD9C976767}"/>
          </ac:picMkLst>
        </pc:picChg>
        <pc:picChg chg="add mod">
          <ac:chgData name="Joseph Marvin R. Imperial" userId="c5118018-74d5-4421-be4d-7197191e5b08" providerId="ADAL" clId="{ADAC384E-8ED7-4287-AEF6-F4B3D17184E0}" dt="2021-04-18T05:39:02.221" v="1204" actId="1076"/>
          <ac:picMkLst>
            <pc:docMk/>
            <pc:sldMk cId="2012448717" sldId="292"/>
            <ac:picMk id="1026" creationId="{10787810-54A8-4E0B-BBD5-6060A3A68E12}"/>
          </ac:picMkLst>
        </pc:picChg>
        <pc:picChg chg="add mod">
          <ac:chgData name="Joseph Marvin R. Imperial" userId="c5118018-74d5-4421-be4d-7197191e5b08" providerId="ADAL" clId="{ADAC384E-8ED7-4287-AEF6-F4B3D17184E0}" dt="2021-04-18T05:39:33.009" v="1209" actId="1076"/>
          <ac:picMkLst>
            <pc:docMk/>
            <pc:sldMk cId="2012448717" sldId="292"/>
            <ac:picMk id="1028" creationId="{C60331E3-FB3B-4EBE-9B38-9A1951B32D27}"/>
          </ac:picMkLst>
        </pc:picChg>
      </pc:sldChg>
      <pc:sldChg chg="modSp add ord">
        <pc:chgData name="Joseph Marvin R. Imperial" userId="c5118018-74d5-4421-be4d-7197191e5b08" providerId="ADAL" clId="{ADAC384E-8ED7-4287-AEF6-F4B3D17184E0}" dt="2021-04-19T22:21:04.588" v="1414" actId="5793"/>
        <pc:sldMkLst>
          <pc:docMk/>
          <pc:sldMk cId="31654266" sldId="305"/>
        </pc:sldMkLst>
        <pc:spChg chg="mod">
          <ac:chgData name="Joseph Marvin R. Imperial" userId="c5118018-74d5-4421-be4d-7197191e5b08" providerId="ADAL" clId="{ADAC384E-8ED7-4287-AEF6-F4B3D17184E0}" dt="2021-04-19T22:19:43.158" v="1237" actId="20577"/>
          <ac:spMkLst>
            <pc:docMk/>
            <pc:sldMk cId="31654266" sldId="305"/>
            <ac:spMk id="5" creationId="{EC47D021-EEC4-42AC-B4C3-BC584CB5BC9D}"/>
          </ac:spMkLst>
        </pc:spChg>
        <pc:spChg chg="mod">
          <ac:chgData name="Joseph Marvin R. Imperial" userId="c5118018-74d5-4421-be4d-7197191e5b08" providerId="ADAL" clId="{ADAC384E-8ED7-4287-AEF6-F4B3D17184E0}" dt="2021-04-19T22:21:04.588" v="1414" actId="5793"/>
          <ac:spMkLst>
            <pc:docMk/>
            <pc:sldMk cId="31654266" sldId="305"/>
            <ac:spMk id="10" creationId="{D5BBEC35-40CA-42D4-BC38-E13B39A6DA8E}"/>
          </ac:spMkLst>
        </pc:spChg>
      </pc:sldChg>
    </pc:docChg>
  </pc:docChgLst>
  <pc:docChgLst>
    <pc:chgData name="Joseph Marvin R. Imperial" userId="c5118018-74d5-4421-be4d-7197191e5b08" providerId="ADAL" clId="{792B2ED9-4693-4907-A64D-B6C5E3A28BD0}"/>
    <pc:docChg chg="undo custSel addSld delSld modSld sldOrd">
      <pc:chgData name="Joseph Marvin R. Imperial" userId="c5118018-74d5-4421-be4d-7197191e5b08" providerId="ADAL" clId="{792B2ED9-4693-4907-A64D-B6C5E3A28BD0}" dt="2021-05-14T13:54:42.888" v="93"/>
      <pc:docMkLst>
        <pc:docMk/>
      </pc:docMkLst>
      <pc:sldChg chg="modSp">
        <pc:chgData name="Joseph Marvin R. Imperial" userId="c5118018-74d5-4421-be4d-7197191e5b08" providerId="ADAL" clId="{792B2ED9-4693-4907-A64D-B6C5E3A28BD0}" dt="2021-05-14T13:52:36.079" v="43" actId="20577"/>
        <pc:sldMkLst>
          <pc:docMk/>
          <pc:sldMk cId="769809006" sldId="256"/>
        </pc:sldMkLst>
        <pc:spChg chg="mod">
          <ac:chgData name="Joseph Marvin R. Imperial" userId="c5118018-74d5-4421-be4d-7197191e5b08" providerId="ADAL" clId="{792B2ED9-4693-4907-A64D-B6C5E3A28BD0}" dt="2021-05-14T13:52:36.079" v="43" actId="20577"/>
          <ac:spMkLst>
            <pc:docMk/>
            <pc:sldMk cId="769809006" sldId="256"/>
            <ac:spMk id="12" creationId="{3B95F0FF-3312-4F15-A3FC-1E4D0A0C4CA3}"/>
          </ac:spMkLst>
        </pc:spChg>
      </pc:sldChg>
      <pc:sldChg chg="del">
        <pc:chgData name="Joseph Marvin R. Imperial" userId="c5118018-74d5-4421-be4d-7197191e5b08" providerId="ADAL" clId="{792B2ED9-4693-4907-A64D-B6C5E3A28BD0}" dt="2021-05-14T13:52:38.658" v="44" actId="47"/>
        <pc:sldMkLst>
          <pc:docMk/>
          <pc:sldMk cId="1555157539" sldId="261"/>
        </pc:sldMkLst>
      </pc:sldChg>
      <pc:sldChg chg="delSp">
        <pc:chgData name="Joseph Marvin R. Imperial" userId="c5118018-74d5-4421-be4d-7197191e5b08" providerId="ADAL" clId="{792B2ED9-4693-4907-A64D-B6C5E3A28BD0}" dt="2021-05-14T13:52:42.526" v="46" actId="478"/>
        <pc:sldMkLst>
          <pc:docMk/>
          <pc:sldMk cId="2012448717" sldId="292"/>
        </pc:sldMkLst>
        <pc:inkChg chg="del">
          <ac:chgData name="Joseph Marvin R. Imperial" userId="c5118018-74d5-4421-be4d-7197191e5b08" providerId="ADAL" clId="{792B2ED9-4693-4907-A64D-B6C5E3A28BD0}" dt="2021-05-14T13:52:42.526" v="46" actId="478"/>
          <ac:inkMkLst>
            <pc:docMk/>
            <pc:sldMk cId="2012448717" sldId="292"/>
            <ac:inkMk id="2" creationId="{C228B24F-F667-4850-8957-FF0D61C3708C}"/>
          </ac:inkMkLst>
        </pc:inkChg>
      </pc:sldChg>
      <pc:sldChg chg="del">
        <pc:chgData name="Joseph Marvin R. Imperial" userId="c5118018-74d5-4421-be4d-7197191e5b08" providerId="ADAL" clId="{792B2ED9-4693-4907-A64D-B6C5E3A28BD0}" dt="2021-05-14T13:52:39.782" v="45" actId="47"/>
        <pc:sldMkLst>
          <pc:docMk/>
          <pc:sldMk cId="3503603946" sldId="295"/>
        </pc:sldMkLst>
      </pc:sldChg>
      <pc:sldChg chg="del">
        <pc:chgData name="Joseph Marvin R. Imperial" userId="c5118018-74d5-4421-be4d-7197191e5b08" providerId="ADAL" clId="{792B2ED9-4693-4907-A64D-B6C5E3A28BD0}" dt="2021-05-14T13:52:43.712" v="47" actId="47"/>
        <pc:sldMkLst>
          <pc:docMk/>
          <pc:sldMk cId="1005416406" sldId="306"/>
        </pc:sldMkLst>
      </pc:sldChg>
      <pc:sldChg chg="delSp">
        <pc:chgData name="Joseph Marvin R. Imperial" userId="c5118018-74d5-4421-be4d-7197191e5b08" providerId="ADAL" clId="{792B2ED9-4693-4907-A64D-B6C5E3A28BD0}" dt="2021-05-14T13:52:46.166" v="48" actId="478"/>
        <pc:sldMkLst>
          <pc:docMk/>
          <pc:sldMk cId="3048140724" sldId="307"/>
        </pc:sldMkLst>
        <pc:inkChg chg="del">
          <ac:chgData name="Joseph Marvin R. Imperial" userId="c5118018-74d5-4421-be4d-7197191e5b08" providerId="ADAL" clId="{792B2ED9-4693-4907-A64D-B6C5E3A28BD0}" dt="2021-05-14T13:52:46.166" v="48" actId="478"/>
          <ac:inkMkLst>
            <pc:docMk/>
            <pc:sldMk cId="3048140724" sldId="307"/>
            <ac:inkMk id="2" creationId="{DA397B6D-3571-485B-9324-EE737142C7A7}"/>
          </ac:inkMkLst>
        </pc:inkChg>
      </pc:sldChg>
      <pc:sldChg chg="delSp add del">
        <pc:chgData name="Joseph Marvin R. Imperial" userId="c5118018-74d5-4421-be4d-7197191e5b08" providerId="ADAL" clId="{792B2ED9-4693-4907-A64D-B6C5E3A28BD0}" dt="2021-05-14T13:52:59.394" v="54" actId="47"/>
        <pc:sldMkLst>
          <pc:docMk/>
          <pc:sldMk cId="1899096674" sldId="308"/>
        </pc:sldMkLst>
        <pc:inkChg chg="del">
          <ac:chgData name="Joseph Marvin R. Imperial" userId="c5118018-74d5-4421-be4d-7197191e5b08" providerId="ADAL" clId="{792B2ED9-4693-4907-A64D-B6C5E3A28BD0}" dt="2021-05-14T13:52:48.443" v="49" actId="478"/>
          <ac:inkMkLst>
            <pc:docMk/>
            <pc:sldMk cId="1899096674" sldId="308"/>
            <ac:inkMk id="3" creationId="{71A9A22A-68BD-4C89-A46E-1ABFB93C49D0}"/>
          </ac:inkMkLst>
        </pc:inkChg>
      </pc:sldChg>
      <pc:sldChg chg="del">
        <pc:chgData name="Joseph Marvin R. Imperial" userId="c5118018-74d5-4421-be4d-7197191e5b08" providerId="ADAL" clId="{792B2ED9-4693-4907-A64D-B6C5E3A28BD0}" dt="2021-05-14T13:53:03.819" v="57" actId="47"/>
        <pc:sldMkLst>
          <pc:docMk/>
          <pc:sldMk cId="693503478" sldId="309"/>
        </pc:sldMkLst>
      </pc:sldChg>
      <pc:sldChg chg="del">
        <pc:chgData name="Joseph Marvin R. Imperial" userId="c5118018-74d5-4421-be4d-7197191e5b08" providerId="ADAL" clId="{792B2ED9-4693-4907-A64D-B6C5E3A28BD0}" dt="2021-05-14T13:53:06.050" v="61" actId="47"/>
        <pc:sldMkLst>
          <pc:docMk/>
          <pc:sldMk cId="1566479564" sldId="310"/>
        </pc:sldMkLst>
      </pc:sldChg>
      <pc:sldChg chg="del">
        <pc:chgData name="Joseph Marvin R. Imperial" userId="c5118018-74d5-4421-be4d-7197191e5b08" providerId="ADAL" clId="{792B2ED9-4693-4907-A64D-B6C5E3A28BD0}" dt="2021-05-14T13:53:04.301" v="58" actId="47"/>
        <pc:sldMkLst>
          <pc:docMk/>
          <pc:sldMk cId="1788003925" sldId="312"/>
        </pc:sldMkLst>
      </pc:sldChg>
      <pc:sldChg chg="del">
        <pc:chgData name="Joseph Marvin R. Imperial" userId="c5118018-74d5-4421-be4d-7197191e5b08" providerId="ADAL" clId="{792B2ED9-4693-4907-A64D-B6C5E3A28BD0}" dt="2021-05-14T13:53:04.692" v="59" actId="47"/>
        <pc:sldMkLst>
          <pc:docMk/>
          <pc:sldMk cId="2695891057" sldId="313"/>
        </pc:sldMkLst>
      </pc:sldChg>
      <pc:sldChg chg="add del ord">
        <pc:chgData name="Joseph Marvin R. Imperial" userId="c5118018-74d5-4421-be4d-7197191e5b08" providerId="ADAL" clId="{792B2ED9-4693-4907-A64D-B6C5E3A28BD0}" dt="2021-05-14T13:54:11.895" v="82"/>
        <pc:sldMkLst>
          <pc:docMk/>
          <pc:sldMk cId="3322535451" sldId="314"/>
        </pc:sldMkLst>
      </pc:sldChg>
      <pc:sldChg chg="del">
        <pc:chgData name="Joseph Marvin R. Imperial" userId="c5118018-74d5-4421-be4d-7197191e5b08" providerId="ADAL" clId="{792B2ED9-4693-4907-A64D-B6C5E3A28BD0}" dt="2021-05-14T13:53:08.005" v="64" actId="47"/>
        <pc:sldMkLst>
          <pc:docMk/>
          <pc:sldMk cId="2200119191" sldId="317"/>
        </pc:sldMkLst>
      </pc:sldChg>
      <pc:sldChg chg="del">
        <pc:chgData name="Joseph Marvin R. Imperial" userId="c5118018-74d5-4421-be4d-7197191e5b08" providerId="ADAL" clId="{792B2ED9-4693-4907-A64D-B6C5E3A28BD0}" dt="2021-05-14T13:53:06.520" v="62" actId="47"/>
        <pc:sldMkLst>
          <pc:docMk/>
          <pc:sldMk cId="2213870258" sldId="318"/>
        </pc:sldMkLst>
      </pc:sldChg>
      <pc:sldChg chg="del">
        <pc:chgData name="Joseph Marvin R. Imperial" userId="c5118018-74d5-4421-be4d-7197191e5b08" providerId="ADAL" clId="{792B2ED9-4693-4907-A64D-B6C5E3A28BD0}" dt="2021-05-14T13:53:07.201" v="63" actId="47"/>
        <pc:sldMkLst>
          <pc:docMk/>
          <pc:sldMk cId="87664112" sldId="319"/>
        </pc:sldMkLst>
      </pc:sldChg>
      <pc:sldChg chg="del">
        <pc:chgData name="Joseph Marvin R. Imperial" userId="c5118018-74d5-4421-be4d-7197191e5b08" providerId="ADAL" clId="{792B2ED9-4693-4907-A64D-B6C5E3A28BD0}" dt="2021-05-14T13:53:08.802" v="65" actId="47"/>
        <pc:sldMkLst>
          <pc:docMk/>
          <pc:sldMk cId="1454926702" sldId="320"/>
        </pc:sldMkLst>
      </pc:sldChg>
      <pc:sldChg chg="del">
        <pc:chgData name="Joseph Marvin R. Imperial" userId="c5118018-74d5-4421-be4d-7197191e5b08" providerId="ADAL" clId="{792B2ED9-4693-4907-A64D-B6C5E3A28BD0}" dt="2021-05-14T13:53:09.564" v="66" actId="47"/>
        <pc:sldMkLst>
          <pc:docMk/>
          <pc:sldMk cId="1072967728" sldId="321"/>
        </pc:sldMkLst>
      </pc:sldChg>
      <pc:sldChg chg="delSp del">
        <pc:chgData name="Joseph Marvin R. Imperial" userId="c5118018-74d5-4421-be4d-7197191e5b08" providerId="ADAL" clId="{792B2ED9-4693-4907-A64D-B6C5E3A28BD0}" dt="2021-05-14T13:54:30.488" v="83" actId="47"/>
        <pc:sldMkLst>
          <pc:docMk/>
          <pc:sldMk cId="1955459014" sldId="322"/>
        </pc:sldMkLst>
        <pc:inkChg chg="del">
          <ac:chgData name="Joseph Marvin R. Imperial" userId="c5118018-74d5-4421-be4d-7197191e5b08" providerId="ADAL" clId="{792B2ED9-4693-4907-A64D-B6C5E3A28BD0}" dt="2021-05-14T13:53:13.636" v="69" actId="478"/>
          <ac:inkMkLst>
            <pc:docMk/>
            <pc:sldMk cId="1955459014" sldId="322"/>
            <ac:inkMk id="3" creationId="{0BEFB0A6-06C8-4CA3-9708-0C7AC3C0497A}"/>
          </ac:inkMkLst>
        </pc:inkChg>
      </pc:sldChg>
      <pc:sldChg chg="del">
        <pc:chgData name="Joseph Marvin R. Imperial" userId="c5118018-74d5-4421-be4d-7197191e5b08" providerId="ADAL" clId="{792B2ED9-4693-4907-A64D-B6C5E3A28BD0}" dt="2021-05-14T13:53:17.918" v="70" actId="47"/>
        <pc:sldMkLst>
          <pc:docMk/>
          <pc:sldMk cId="1656768675" sldId="323"/>
        </pc:sldMkLst>
      </pc:sldChg>
      <pc:sldChg chg="delSp">
        <pc:chgData name="Joseph Marvin R. Imperial" userId="c5118018-74d5-4421-be4d-7197191e5b08" providerId="ADAL" clId="{792B2ED9-4693-4907-A64D-B6C5E3A28BD0}" dt="2021-05-14T13:53:19.530" v="71" actId="478"/>
        <pc:sldMkLst>
          <pc:docMk/>
          <pc:sldMk cId="1423261559" sldId="324"/>
        </pc:sldMkLst>
        <pc:inkChg chg="del">
          <ac:chgData name="Joseph Marvin R. Imperial" userId="c5118018-74d5-4421-be4d-7197191e5b08" providerId="ADAL" clId="{792B2ED9-4693-4907-A64D-B6C5E3A28BD0}" dt="2021-05-14T13:53:19.530" v="71" actId="478"/>
          <ac:inkMkLst>
            <pc:docMk/>
            <pc:sldMk cId="1423261559" sldId="324"/>
            <ac:inkMk id="3" creationId="{9773AE7A-9BB0-4CE3-B2EC-74498263ECFC}"/>
          </ac:inkMkLst>
        </pc:inkChg>
      </pc:sldChg>
      <pc:sldChg chg="del">
        <pc:chgData name="Joseph Marvin R. Imperial" userId="c5118018-74d5-4421-be4d-7197191e5b08" providerId="ADAL" clId="{792B2ED9-4693-4907-A64D-B6C5E3A28BD0}" dt="2021-05-14T13:53:10.406" v="67" actId="47"/>
        <pc:sldMkLst>
          <pc:docMk/>
          <pc:sldMk cId="2778759122" sldId="325"/>
        </pc:sldMkLst>
      </pc:sldChg>
      <pc:sldChg chg="del">
        <pc:chgData name="Joseph Marvin R. Imperial" userId="c5118018-74d5-4421-be4d-7197191e5b08" providerId="ADAL" clId="{792B2ED9-4693-4907-A64D-B6C5E3A28BD0}" dt="2021-05-14T13:53:11.467" v="68" actId="47"/>
        <pc:sldMkLst>
          <pc:docMk/>
          <pc:sldMk cId="3420009208" sldId="326"/>
        </pc:sldMkLst>
      </pc:sldChg>
      <pc:sldChg chg="del">
        <pc:chgData name="Joseph Marvin R. Imperial" userId="c5118018-74d5-4421-be4d-7197191e5b08" providerId="ADAL" clId="{792B2ED9-4693-4907-A64D-B6C5E3A28BD0}" dt="2021-05-14T13:53:25.366" v="72" actId="47"/>
        <pc:sldMkLst>
          <pc:docMk/>
          <pc:sldMk cId="3327398804" sldId="327"/>
        </pc:sldMkLst>
      </pc:sldChg>
      <pc:sldChg chg="delSp">
        <pc:chgData name="Joseph Marvin R. Imperial" userId="c5118018-74d5-4421-be4d-7197191e5b08" providerId="ADAL" clId="{792B2ED9-4693-4907-A64D-B6C5E3A28BD0}" dt="2021-05-14T13:53:31.281" v="75" actId="478"/>
        <pc:sldMkLst>
          <pc:docMk/>
          <pc:sldMk cId="2305899142" sldId="328"/>
        </pc:sldMkLst>
        <pc:inkChg chg="del">
          <ac:chgData name="Joseph Marvin R. Imperial" userId="c5118018-74d5-4421-be4d-7197191e5b08" providerId="ADAL" clId="{792B2ED9-4693-4907-A64D-B6C5E3A28BD0}" dt="2021-05-14T13:53:31.281" v="75" actId="478"/>
          <ac:inkMkLst>
            <pc:docMk/>
            <pc:sldMk cId="2305899142" sldId="328"/>
            <ac:inkMk id="3" creationId="{3302A5C3-3F92-40F5-8543-A6AEF93F37FA}"/>
          </ac:inkMkLst>
        </pc:inkChg>
      </pc:sldChg>
      <pc:sldChg chg="delSp modSp ord">
        <pc:chgData name="Joseph Marvin R. Imperial" userId="c5118018-74d5-4421-be4d-7197191e5b08" providerId="ADAL" clId="{792B2ED9-4693-4907-A64D-B6C5E3A28BD0}" dt="2021-05-14T13:54:40.691" v="85" actId="20577"/>
        <pc:sldMkLst>
          <pc:docMk/>
          <pc:sldMk cId="4183721766" sldId="329"/>
        </pc:sldMkLst>
        <pc:spChg chg="mod">
          <ac:chgData name="Joseph Marvin R. Imperial" userId="c5118018-74d5-4421-be4d-7197191e5b08" providerId="ADAL" clId="{792B2ED9-4693-4907-A64D-B6C5E3A28BD0}" dt="2021-05-14T13:54:40.691" v="85" actId="20577"/>
          <ac:spMkLst>
            <pc:docMk/>
            <pc:sldMk cId="4183721766" sldId="329"/>
            <ac:spMk id="5" creationId="{EC47D021-EEC4-42AC-B4C3-BC584CB5BC9D}"/>
          </ac:spMkLst>
        </pc:spChg>
        <pc:picChg chg="del">
          <ac:chgData name="Joseph Marvin R. Imperial" userId="c5118018-74d5-4421-be4d-7197191e5b08" providerId="ADAL" clId="{792B2ED9-4693-4907-A64D-B6C5E3A28BD0}" dt="2021-05-14T13:53:51.084" v="81" actId="478"/>
          <ac:picMkLst>
            <pc:docMk/>
            <pc:sldMk cId="4183721766" sldId="329"/>
            <ac:picMk id="2" creationId="{359229F9-3608-423A-B55A-21D1AFB6792A}"/>
          </ac:picMkLst>
        </pc:picChg>
      </pc:sldChg>
      <pc:sldChg chg="delSp del">
        <pc:chgData name="Joseph Marvin R. Imperial" userId="c5118018-74d5-4421-be4d-7197191e5b08" providerId="ADAL" clId="{792B2ED9-4693-4907-A64D-B6C5E3A28BD0}" dt="2021-05-14T13:53:28.990" v="74" actId="47"/>
        <pc:sldMkLst>
          <pc:docMk/>
          <pc:sldMk cId="495454146" sldId="331"/>
        </pc:sldMkLst>
        <pc:inkChg chg="del">
          <ac:chgData name="Joseph Marvin R. Imperial" userId="c5118018-74d5-4421-be4d-7197191e5b08" providerId="ADAL" clId="{792B2ED9-4693-4907-A64D-B6C5E3A28BD0}" dt="2021-05-14T13:53:27.852" v="73" actId="478"/>
          <ac:inkMkLst>
            <pc:docMk/>
            <pc:sldMk cId="495454146" sldId="331"/>
            <ac:inkMk id="2" creationId="{95FD78A7-96B2-4FBC-83D3-ED171FBC72AD}"/>
          </ac:inkMkLst>
        </pc:inkChg>
      </pc:sldChg>
      <pc:sldChg chg="add">
        <pc:chgData name="Joseph Marvin R. Imperial" userId="c5118018-74d5-4421-be4d-7197191e5b08" providerId="ADAL" clId="{792B2ED9-4693-4907-A64D-B6C5E3A28BD0}" dt="2021-05-14T13:54:42.317" v="87"/>
        <pc:sldMkLst>
          <pc:docMk/>
          <pc:sldMk cId="843039231" sldId="334"/>
        </pc:sldMkLst>
      </pc:sldChg>
      <pc:sldChg chg="add">
        <pc:chgData name="Joseph Marvin R. Imperial" userId="c5118018-74d5-4421-be4d-7197191e5b08" providerId="ADAL" clId="{792B2ED9-4693-4907-A64D-B6C5E3A28BD0}" dt="2021-05-14T13:54:42.477" v="89"/>
        <pc:sldMkLst>
          <pc:docMk/>
          <pc:sldMk cId="626561315" sldId="335"/>
        </pc:sldMkLst>
      </pc:sldChg>
      <pc:sldChg chg="add del">
        <pc:chgData name="Joseph Marvin R. Imperial" userId="c5118018-74d5-4421-be4d-7197191e5b08" providerId="ADAL" clId="{792B2ED9-4693-4907-A64D-B6C5E3A28BD0}" dt="2021-05-14T13:53:49.039" v="80" actId="47"/>
        <pc:sldMkLst>
          <pc:docMk/>
          <pc:sldMk cId="780764021" sldId="335"/>
        </pc:sldMkLst>
      </pc:sldChg>
      <pc:sldChg chg="add">
        <pc:chgData name="Joseph Marvin R. Imperial" userId="c5118018-74d5-4421-be4d-7197191e5b08" providerId="ADAL" clId="{792B2ED9-4693-4907-A64D-B6C5E3A28BD0}" dt="2021-05-14T13:54:42.694" v="91"/>
        <pc:sldMkLst>
          <pc:docMk/>
          <pc:sldMk cId="967792713" sldId="336"/>
        </pc:sldMkLst>
      </pc:sldChg>
      <pc:sldChg chg="del">
        <pc:chgData name="Joseph Marvin R. Imperial" userId="c5118018-74d5-4421-be4d-7197191e5b08" providerId="ADAL" clId="{792B2ED9-4693-4907-A64D-B6C5E3A28BD0}" dt="2021-05-14T13:53:36.998" v="76" actId="47"/>
        <pc:sldMkLst>
          <pc:docMk/>
          <pc:sldMk cId="2454795275" sldId="336"/>
        </pc:sldMkLst>
      </pc:sldChg>
      <pc:sldChg chg="add">
        <pc:chgData name="Joseph Marvin R. Imperial" userId="c5118018-74d5-4421-be4d-7197191e5b08" providerId="ADAL" clId="{792B2ED9-4693-4907-A64D-B6C5E3A28BD0}" dt="2021-05-14T13:54:42.888" v="93"/>
        <pc:sldMkLst>
          <pc:docMk/>
          <pc:sldMk cId="296704892" sldId="337"/>
        </pc:sldMkLst>
      </pc:sldChg>
      <pc:sldChg chg="del">
        <pc:chgData name="Joseph Marvin R. Imperial" userId="c5118018-74d5-4421-be4d-7197191e5b08" providerId="ADAL" clId="{792B2ED9-4693-4907-A64D-B6C5E3A28BD0}" dt="2021-05-14T13:53:38.740" v="77" actId="47"/>
        <pc:sldMkLst>
          <pc:docMk/>
          <pc:sldMk cId="545433181" sldId="337"/>
        </pc:sldMkLst>
      </pc:sldChg>
      <pc:sldChg chg="del">
        <pc:chgData name="Joseph Marvin R. Imperial" userId="c5118018-74d5-4421-be4d-7197191e5b08" providerId="ADAL" clId="{792B2ED9-4693-4907-A64D-B6C5E3A28BD0}" dt="2021-05-14T13:53:05.179" v="60" actId="47"/>
        <pc:sldMkLst>
          <pc:docMk/>
          <pc:sldMk cId="2894765005" sldId="338"/>
        </pc:sldMkLst>
      </pc:sldChg>
    </pc:docChg>
  </pc:docChgLst>
  <pc:docChgLst>
    <pc:chgData name="Joseph Marvin R. Imperial" userId="c5118018-74d5-4421-be4d-7197191e5b08" providerId="ADAL" clId="{CFD36D65-228D-4335-8677-82884EF40B5B}"/>
    <pc:docChg chg="custSel modSld">
      <pc:chgData name="Joseph Marvin R. Imperial" userId="c5118018-74d5-4421-be4d-7197191e5b08" providerId="ADAL" clId="{CFD36D65-228D-4335-8677-82884EF40B5B}" dt="2021-04-06T01:12:42.719" v="303" actId="20577"/>
      <pc:docMkLst>
        <pc:docMk/>
      </pc:docMkLst>
    </pc:docChg>
  </pc:docChgLst>
  <pc:docChgLst>
    <pc:chgData name="Joseph Marvin R. Imperial" userId="c5118018-74d5-4421-be4d-7197191e5b08" providerId="ADAL" clId="{F8716A2D-2C8A-4D59-956D-1EDCDCBEF5C0}"/>
    <pc:docChg chg="undo custSel addSld modSld sldOrd">
      <pc:chgData name="Joseph Marvin R. Imperial" userId="c5118018-74d5-4421-be4d-7197191e5b08" providerId="ADAL" clId="{F8716A2D-2C8A-4D59-956D-1EDCDCBEF5C0}" dt="2021-04-13T02:19:07.439" v="514" actId="20577"/>
      <pc:docMkLst>
        <pc:docMk/>
      </pc:docMkLst>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PH"/>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CEEA480-FAED-44A7-B0CF-D7F3DF7642EB}" type="datetimeFigureOut">
              <a:rPr lang="en-PH" smtClean="0"/>
              <a:t>08/05/2023</a:t>
            </a:fld>
            <a:endParaRPr lang="en-PH"/>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PH"/>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PH"/>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65F1461-96C2-4222-BBBB-83024B2ACE35}" type="slidenum">
              <a:rPr lang="en-PH" smtClean="0"/>
              <a:t>‹#›</a:t>
            </a:fld>
            <a:endParaRPr lang="en-PH"/>
          </a:p>
        </p:txBody>
      </p:sp>
    </p:spTree>
    <p:extLst>
      <p:ext uri="{BB962C8B-B14F-4D97-AF65-F5344CB8AC3E}">
        <p14:creationId xmlns:p14="http://schemas.microsoft.com/office/powerpoint/2010/main" val="41486163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64B25D-D692-4F23-B4ED-47BAC79057F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PH"/>
          </a:p>
        </p:txBody>
      </p:sp>
      <p:sp>
        <p:nvSpPr>
          <p:cNvPr id="3" name="Subtitle 2">
            <a:extLst>
              <a:ext uri="{FF2B5EF4-FFF2-40B4-BE49-F238E27FC236}">
                <a16:creationId xmlns:a16="http://schemas.microsoft.com/office/drawing/2014/main" id="{D28687E1-5839-4483-9223-97E95F831B3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PH"/>
          </a:p>
        </p:txBody>
      </p:sp>
      <p:sp>
        <p:nvSpPr>
          <p:cNvPr id="4" name="Date Placeholder 3">
            <a:extLst>
              <a:ext uri="{FF2B5EF4-FFF2-40B4-BE49-F238E27FC236}">
                <a16:creationId xmlns:a16="http://schemas.microsoft.com/office/drawing/2014/main" id="{A6F3144D-0DAF-4A95-8CE3-9E3003B58632}"/>
              </a:ext>
            </a:extLst>
          </p:cNvPr>
          <p:cNvSpPr>
            <a:spLocks noGrp="1"/>
          </p:cNvSpPr>
          <p:nvPr>
            <p:ph type="dt" sz="half" idx="10"/>
          </p:nvPr>
        </p:nvSpPr>
        <p:spPr/>
        <p:txBody>
          <a:bodyPr/>
          <a:lstStyle/>
          <a:p>
            <a:fld id="{E3F2C046-3488-4271-867B-6B64A28EF1DF}" type="datetimeFigureOut">
              <a:rPr lang="en-PH" smtClean="0"/>
              <a:t>08/05/2023</a:t>
            </a:fld>
            <a:endParaRPr lang="en-PH"/>
          </a:p>
        </p:txBody>
      </p:sp>
      <p:sp>
        <p:nvSpPr>
          <p:cNvPr id="5" name="Footer Placeholder 4">
            <a:extLst>
              <a:ext uri="{FF2B5EF4-FFF2-40B4-BE49-F238E27FC236}">
                <a16:creationId xmlns:a16="http://schemas.microsoft.com/office/drawing/2014/main" id="{1440FA10-0CB8-463A-B120-7085F89FD6BE}"/>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9F404D1B-ADA8-4916-AA04-BC9ECA7216EE}"/>
              </a:ext>
            </a:extLst>
          </p:cNvPr>
          <p:cNvSpPr>
            <a:spLocks noGrp="1"/>
          </p:cNvSpPr>
          <p:nvPr>
            <p:ph type="sldNum" sz="quarter" idx="12"/>
          </p:nvPr>
        </p:nvSpPr>
        <p:spPr/>
        <p:txBody>
          <a:bodyPr/>
          <a:lstStyle/>
          <a:p>
            <a:fld id="{DC8B5B55-255C-4B50-9FAA-ACBE42363FF9}" type="slidenum">
              <a:rPr lang="en-PH" smtClean="0"/>
              <a:t>‹#›</a:t>
            </a:fld>
            <a:endParaRPr lang="en-PH"/>
          </a:p>
        </p:txBody>
      </p:sp>
    </p:spTree>
    <p:extLst>
      <p:ext uri="{BB962C8B-B14F-4D97-AF65-F5344CB8AC3E}">
        <p14:creationId xmlns:p14="http://schemas.microsoft.com/office/powerpoint/2010/main" val="16778789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49F04A-7FA5-4E9F-8B54-DB8594A0E13A}"/>
              </a:ext>
            </a:extLst>
          </p:cNvPr>
          <p:cNvSpPr>
            <a:spLocks noGrp="1"/>
          </p:cNvSpPr>
          <p:nvPr>
            <p:ph type="title"/>
          </p:nvPr>
        </p:nvSpPr>
        <p:spPr/>
        <p:txBody>
          <a:bodyPr/>
          <a:lstStyle/>
          <a:p>
            <a:r>
              <a:rPr lang="en-US"/>
              <a:t>Click to edit Master title style</a:t>
            </a:r>
            <a:endParaRPr lang="en-PH"/>
          </a:p>
        </p:txBody>
      </p:sp>
      <p:sp>
        <p:nvSpPr>
          <p:cNvPr id="3" name="Vertical Text Placeholder 2">
            <a:extLst>
              <a:ext uri="{FF2B5EF4-FFF2-40B4-BE49-F238E27FC236}">
                <a16:creationId xmlns:a16="http://schemas.microsoft.com/office/drawing/2014/main" id="{AE752A62-44D3-4EA0-9A11-16784DE8A6AC}"/>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DFBA7854-ACC6-4C73-AA94-A6705D06947E}"/>
              </a:ext>
            </a:extLst>
          </p:cNvPr>
          <p:cNvSpPr>
            <a:spLocks noGrp="1"/>
          </p:cNvSpPr>
          <p:nvPr>
            <p:ph type="dt" sz="half" idx="10"/>
          </p:nvPr>
        </p:nvSpPr>
        <p:spPr/>
        <p:txBody>
          <a:bodyPr/>
          <a:lstStyle/>
          <a:p>
            <a:fld id="{E3F2C046-3488-4271-867B-6B64A28EF1DF}" type="datetimeFigureOut">
              <a:rPr lang="en-PH" smtClean="0"/>
              <a:t>08/05/2023</a:t>
            </a:fld>
            <a:endParaRPr lang="en-PH"/>
          </a:p>
        </p:txBody>
      </p:sp>
      <p:sp>
        <p:nvSpPr>
          <p:cNvPr id="5" name="Footer Placeholder 4">
            <a:extLst>
              <a:ext uri="{FF2B5EF4-FFF2-40B4-BE49-F238E27FC236}">
                <a16:creationId xmlns:a16="http://schemas.microsoft.com/office/drawing/2014/main" id="{E439F258-510E-4F79-A669-ECAFF6D0F8CC}"/>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2D0B6444-D35A-4886-BE14-D09825C7B4AE}"/>
              </a:ext>
            </a:extLst>
          </p:cNvPr>
          <p:cNvSpPr>
            <a:spLocks noGrp="1"/>
          </p:cNvSpPr>
          <p:nvPr>
            <p:ph type="sldNum" sz="quarter" idx="12"/>
          </p:nvPr>
        </p:nvSpPr>
        <p:spPr/>
        <p:txBody>
          <a:bodyPr/>
          <a:lstStyle/>
          <a:p>
            <a:fld id="{DC8B5B55-255C-4B50-9FAA-ACBE42363FF9}" type="slidenum">
              <a:rPr lang="en-PH" smtClean="0"/>
              <a:t>‹#›</a:t>
            </a:fld>
            <a:endParaRPr lang="en-PH"/>
          </a:p>
        </p:txBody>
      </p:sp>
    </p:spTree>
    <p:extLst>
      <p:ext uri="{BB962C8B-B14F-4D97-AF65-F5344CB8AC3E}">
        <p14:creationId xmlns:p14="http://schemas.microsoft.com/office/powerpoint/2010/main" val="30333966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02A6291-21AA-4EB6-88CB-52D2FD4E8E6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PH"/>
          </a:p>
        </p:txBody>
      </p:sp>
      <p:sp>
        <p:nvSpPr>
          <p:cNvPr id="3" name="Vertical Text Placeholder 2">
            <a:extLst>
              <a:ext uri="{FF2B5EF4-FFF2-40B4-BE49-F238E27FC236}">
                <a16:creationId xmlns:a16="http://schemas.microsoft.com/office/drawing/2014/main" id="{80A5A1BE-4462-46EC-BBAE-1AC39802F359}"/>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11F6E3CE-84E3-455D-901C-8474EE8B8BB3}"/>
              </a:ext>
            </a:extLst>
          </p:cNvPr>
          <p:cNvSpPr>
            <a:spLocks noGrp="1"/>
          </p:cNvSpPr>
          <p:nvPr>
            <p:ph type="dt" sz="half" idx="10"/>
          </p:nvPr>
        </p:nvSpPr>
        <p:spPr/>
        <p:txBody>
          <a:bodyPr/>
          <a:lstStyle/>
          <a:p>
            <a:fld id="{E3F2C046-3488-4271-867B-6B64A28EF1DF}" type="datetimeFigureOut">
              <a:rPr lang="en-PH" smtClean="0"/>
              <a:t>08/05/2023</a:t>
            </a:fld>
            <a:endParaRPr lang="en-PH"/>
          </a:p>
        </p:txBody>
      </p:sp>
      <p:sp>
        <p:nvSpPr>
          <p:cNvPr id="5" name="Footer Placeholder 4">
            <a:extLst>
              <a:ext uri="{FF2B5EF4-FFF2-40B4-BE49-F238E27FC236}">
                <a16:creationId xmlns:a16="http://schemas.microsoft.com/office/drawing/2014/main" id="{FBC4235A-3059-4AF8-B00F-C53C6D1BDF5B}"/>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54A69A31-7A88-401C-A0EF-3B18D0EEE241}"/>
              </a:ext>
            </a:extLst>
          </p:cNvPr>
          <p:cNvSpPr>
            <a:spLocks noGrp="1"/>
          </p:cNvSpPr>
          <p:nvPr>
            <p:ph type="sldNum" sz="quarter" idx="12"/>
          </p:nvPr>
        </p:nvSpPr>
        <p:spPr/>
        <p:txBody>
          <a:bodyPr/>
          <a:lstStyle/>
          <a:p>
            <a:fld id="{DC8B5B55-255C-4B50-9FAA-ACBE42363FF9}" type="slidenum">
              <a:rPr lang="en-PH" smtClean="0"/>
              <a:t>‹#›</a:t>
            </a:fld>
            <a:endParaRPr lang="en-PH"/>
          </a:p>
        </p:txBody>
      </p:sp>
    </p:spTree>
    <p:extLst>
      <p:ext uri="{BB962C8B-B14F-4D97-AF65-F5344CB8AC3E}">
        <p14:creationId xmlns:p14="http://schemas.microsoft.com/office/powerpoint/2010/main" val="227993695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297319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NU">
    <p:spTree>
      <p:nvGrpSpPr>
        <p:cNvPr id="1" name=""/>
        <p:cNvGrpSpPr/>
        <p:nvPr/>
      </p:nvGrpSpPr>
      <p:grpSpPr>
        <a:xfrm>
          <a:off x="0" y="0"/>
          <a:ext cx="0" cy="0"/>
          <a:chOff x="0" y="0"/>
          <a:chExt cx="0" cy="0"/>
        </a:xfrm>
      </p:grpSpPr>
    </p:spTree>
    <p:extLst>
      <p:ext uri="{BB962C8B-B14F-4D97-AF65-F5344CB8AC3E}">
        <p14:creationId xmlns:p14="http://schemas.microsoft.com/office/powerpoint/2010/main" val="27791317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390C6F-7F93-42EE-B39A-AE4EC9E83982}"/>
              </a:ext>
            </a:extLst>
          </p:cNvPr>
          <p:cNvSpPr>
            <a:spLocks noGrp="1"/>
          </p:cNvSpPr>
          <p:nvPr>
            <p:ph type="title"/>
          </p:nvPr>
        </p:nvSpPr>
        <p:spPr/>
        <p:txBody>
          <a:bodyPr/>
          <a:lstStyle/>
          <a:p>
            <a:r>
              <a:rPr lang="en-US"/>
              <a:t>Click to edit Master title style</a:t>
            </a:r>
            <a:endParaRPr lang="en-PH"/>
          </a:p>
        </p:txBody>
      </p:sp>
      <p:sp>
        <p:nvSpPr>
          <p:cNvPr id="3" name="Content Placeholder 2">
            <a:extLst>
              <a:ext uri="{FF2B5EF4-FFF2-40B4-BE49-F238E27FC236}">
                <a16:creationId xmlns:a16="http://schemas.microsoft.com/office/drawing/2014/main" id="{A827BF09-21A7-4F3B-9ED9-BBFB5DF9BA3F}"/>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DDBED02A-4EC0-48FB-8CC7-FD15A51ADEC5}"/>
              </a:ext>
            </a:extLst>
          </p:cNvPr>
          <p:cNvSpPr>
            <a:spLocks noGrp="1"/>
          </p:cNvSpPr>
          <p:nvPr>
            <p:ph type="dt" sz="half" idx="10"/>
          </p:nvPr>
        </p:nvSpPr>
        <p:spPr/>
        <p:txBody>
          <a:bodyPr/>
          <a:lstStyle/>
          <a:p>
            <a:fld id="{E3F2C046-3488-4271-867B-6B64A28EF1DF}" type="datetimeFigureOut">
              <a:rPr lang="en-PH" smtClean="0"/>
              <a:t>08/05/2023</a:t>
            </a:fld>
            <a:endParaRPr lang="en-PH"/>
          </a:p>
        </p:txBody>
      </p:sp>
      <p:sp>
        <p:nvSpPr>
          <p:cNvPr id="5" name="Footer Placeholder 4">
            <a:extLst>
              <a:ext uri="{FF2B5EF4-FFF2-40B4-BE49-F238E27FC236}">
                <a16:creationId xmlns:a16="http://schemas.microsoft.com/office/drawing/2014/main" id="{5EE19106-9346-479F-9187-1273A35FB60A}"/>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9FD9AAD7-8F1C-4DC4-B4E8-C650E496A1B2}"/>
              </a:ext>
            </a:extLst>
          </p:cNvPr>
          <p:cNvSpPr>
            <a:spLocks noGrp="1"/>
          </p:cNvSpPr>
          <p:nvPr>
            <p:ph type="sldNum" sz="quarter" idx="12"/>
          </p:nvPr>
        </p:nvSpPr>
        <p:spPr/>
        <p:txBody>
          <a:bodyPr/>
          <a:lstStyle/>
          <a:p>
            <a:fld id="{DC8B5B55-255C-4B50-9FAA-ACBE42363FF9}" type="slidenum">
              <a:rPr lang="en-PH" smtClean="0"/>
              <a:t>‹#›</a:t>
            </a:fld>
            <a:endParaRPr lang="en-PH"/>
          </a:p>
        </p:txBody>
      </p:sp>
    </p:spTree>
    <p:extLst>
      <p:ext uri="{BB962C8B-B14F-4D97-AF65-F5344CB8AC3E}">
        <p14:creationId xmlns:p14="http://schemas.microsoft.com/office/powerpoint/2010/main" val="36579778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1BFF23-F845-44D8-95A6-53382C98C21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PH"/>
          </a:p>
        </p:txBody>
      </p:sp>
      <p:sp>
        <p:nvSpPr>
          <p:cNvPr id="3" name="Text Placeholder 2">
            <a:extLst>
              <a:ext uri="{FF2B5EF4-FFF2-40B4-BE49-F238E27FC236}">
                <a16:creationId xmlns:a16="http://schemas.microsoft.com/office/drawing/2014/main" id="{F668B851-0B9E-4142-9412-01762C257C9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C347C1D1-3809-4770-A127-61D443BC4A6D}"/>
              </a:ext>
            </a:extLst>
          </p:cNvPr>
          <p:cNvSpPr>
            <a:spLocks noGrp="1"/>
          </p:cNvSpPr>
          <p:nvPr>
            <p:ph type="dt" sz="half" idx="10"/>
          </p:nvPr>
        </p:nvSpPr>
        <p:spPr/>
        <p:txBody>
          <a:bodyPr/>
          <a:lstStyle/>
          <a:p>
            <a:fld id="{E3F2C046-3488-4271-867B-6B64A28EF1DF}" type="datetimeFigureOut">
              <a:rPr lang="en-PH" smtClean="0"/>
              <a:t>08/05/2023</a:t>
            </a:fld>
            <a:endParaRPr lang="en-PH"/>
          </a:p>
        </p:txBody>
      </p:sp>
      <p:sp>
        <p:nvSpPr>
          <p:cNvPr id="5" name="Footer Placeholder 4">
            <a:extLst>
              <a:ext uri="{FF2B5EF4-FFF2-40B4-BE49-F238E27FC236}">
                <a16:creationId xmlns:a16="http://schemas.microsoft.com/office/drawing/2014/main" id="{2BC2AA6E-CAA1-423C-8CB2-8EB9E2A2E5B1}"/>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B39D1F0F-5C32-45A5-AD00-FC1E0FF3CFD7}"/>
              </a:ext>
            </a:extLst>
          </p:cNvPr>
          <p:cNvSpPr>
            <a:spLocks noGrp="1"/>
          </p:cNvSpPr>
          <p:nvPr>
            <p:ph type="sldNum" sz="quarter" idx="12"/>
          </p:nvPr>
        </p:nvSpPr>
        <p:spPr/>
        <p:txBody>
          <a:bodyPr/>
          <a:lstStyle/>
          <a:p>
            <a:fld id="{DC8B5B55-255C-4B50-9FAA-ACBE42363FF9}" type="slidenum">
              <a:rPr lang="en-PH" smtClean="0"/>
              <a:t>‹#›</a:t>
            </a:fld>
            <a:endParaRPr lang="en-PH"/>
          </a:p>
        </p:txBody>
      </p:sp>
    </p:spTree>
    <p:extLst>
      <p:ext uri="{BB962C8B-B14F-4D97-AF65-F5344CB8AC3E}">
        <p14:creationId xmlns:p14="http://schemas.microsoft.com/office/powerpoint/2010/main" val="8819777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3A8E55-EF63-4434-AA4C-090F91E413CD}"/>
              </a:ext>
            </a:extLst>
          </p:cNvPr>
          <p:cNvSpPr>
            <a:spLocks noGrp="1"/>
          </p:cNvSpPr>
          <p:nvPr>
            <p:ph type="title"/>
          </p:nvPr>
        </p:nvSpPr>
        <p:spPr/>
        <p:txBody>
          <a:bodyPr/>
          <a:lstStyle/>
          <a:p>
            <a:r>
              <a:rPr lang="en-US"/>
              <a:t>Click to edit Master title style</a:t>
            </a:r>
            <a:endParaRPr lang="en-PH"/>
          </a:p>
        </p:txBody>
      </p:sp>
      <p:sp>
        <p:nvSpPr>
          <p:cNvPr id="3" name="Content Placeholder 2">
            <a:extLst>
              <a:ext uri="{FF2B5EF4-FFF2-40B4-BE49-F238E27FC236}">
                <a16:creationId xmlns:a16="http://schemas.microsoft.com/office/drawing/2014/main" id="{5ACC52D9-9114-49E6-B66B-5CBFB9990A78}"/>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Content Placeholder 3">
            <a:extLst>
              <a:ext uri="{FF2B5EF4-FFF2-40B4-BE49-F238E27FC236}">
                <a16:creationId xmlns:a16="http://schemas.microsoft.com/office/drawing/2014/main" id="{1F6EB7E5-308F-4FD2-AEBC-550EB1B0157A}"/>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5" name="Date Placeholder 4">
            <a:extLst>
              <a:ext uri="{FF2B5EF4-FFF2-40B4-BE49-F238E27FC236}">
                <a16:creationId xmlns:a16="http://schemas.microsoft.com/office/drawing/2014/main" id="{D4E8DAF4-52A1-4F4A-8D14-39793A6B984C}"/>
              </a:ext>
            </a:extLst>
          </p:cNvPr>
          <p:cNvSpPr>
            <a:spLocks noGrp="1"/>
          </p:cNvSpPr>
          <p:nvPr>
            <p:ph type="dt" sz="half" idx="10"/>
          </p:nvPr>
        </p:nvSpPr>
        <p:spPr/>
        <p:txBody>
          <a:bodyPr/>
          <a:lstStyle/>
          <a:p>
            <a:fld id="{E3F2C046-3488-4271-867B-6B64A28EF1DF}" type="datetimeFigureOut">
              <a:rPr lang="en-PH" smtClean="0"/>
              <a:t>08/05/2023</a:t>
            </a:fld>
            <a:endParaRPr lang="en-PH"/>
          </a:p>
        </p:txBody>
      </p:sp>
      <p:sp>
        <p:nvSpPr>
          <p:cNvPr id="6" name="Footer Placeholder 5">
            <a:extLst>
              <a:ext uri="{FF2B5EF4-FFF2-40B4-BE49-F238E27FC236}">
                <a16:creationId xmlns:a16="http://schemas.microsoft.com/office/drawing/2014/main" id="{11653C25-A0D0-4BDC-BCAD-219E77A2F0E9}"/>
              </a:ext>
            </a:extLst>
          </p:cNvPr>
          <p:cNvSpPr>
            <a:spLocks noGrp="1"/>
          </p:cNvSpPr>
          <p:nvPr>
            <p:ph type="ftr" sz="quarter" idx="11"/>
          </p:nvPr>
        </p:nvSpPr>
        <p:spPr/>
        <p:txBody>
          <a:bodyPr/>
          <a:lstStyle/>
          <a:p>
            <a:endParaRPr lang="en-PH"/>
          </a:p>
        </p:txBody>
      </p:sp>
      <p:sp>
        <p:nvSpPr>
          <p:cNvPr id="7" name="Slide Number Placeholder 6">
            <a:extLst>
              <a:ext uri="{FF2B5EF4-FFF2-40B4-BE49-F238E27FC236}">
                <a16:creationId xmlns:a16="http://schemas.microsoft.com/office/drawing/2014/main" id="{AB5E2776-3ABF-4D50-B5D8-CE9CA13ECA38}"/>
              </a:ext>
            </a:extLst>
          </p:cNvPr>
          <p:cNvSpPr>
            <a:spLocks noGrp="1"/>
          </p:cNvSpPr>
          <p:nvPr>
            <p:ph type="sldNum" sz="quarter" idx="12"/>
          </p:nvPr>
        </p:nvSpPr>
        <p:spPr/>
        <p:txBody>
          <a:bodyPr/>
          <a:lstStyle/>
          <a:p>
            <a:fld id="{DC8B5B55-255C-4B50-9FAA-ACBE42363FF9}" type="slidenum">
              <a:rPr lang="en-PH" smtClean="0"/>
              <a:t>‹#›</a:t>
            </a:fld>
            <a:endParaRPr lang="en-PH"/>
          </a:p>
        </p:txBody>
      </p:sp>
    </p:spTree>
    <p:extLst>
      <p:ext uri="{BB962C8B-B14F-4D97-AF65-F5344CB8AC3E}">
        <p14:creationId xmlns:p14="http://schemas.microsoft.com/office/powerpoint/2010/main" val="27472230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81218C-D2A6-4541-BA52-49CC08D47919}"/>
              </a:ext>
            </a:extLst>
          </p:cNvPr>
          <p:cNvSpPr>
            <a:spLocks noGrp="1"/>
          </p:cNvSpPr>
          <p:nvPr>
            <p:ph type="title"/>
          </p:nvPr>
        </p:nvSpPr>
        <p:spPr>
          <a:xfrm>
            <a:off x="839788" y="365125"/>
            <a:ext cx="10515600" cy="1325563"/>
          </a:xfrm>
        </p:spPr>
        <p:txBody>
          <a:bodyPr/>
          <a:lstStyle/>
          <a:p>
            <a:r>
              <a:rPr lang="en-US"/>
              <a:t>Click to edit Master title style</a:t>
            </a:r>
            <a:endParaRPr lang="en-PH"/>
          </a:p>
        </p:txBody>
      </p:sp>
      <p:sp>
        <p:nvSpPr>
          <p:cNvPr id="3" name="Text Placeholder 2">
            <a:extLst>
              <a:ext uri="{FF2B5EF4-FFF2-40B4-BE49-F238E27FC236}">
                <a16:creationId xmlns:a16="http://schemas.microsoft.com/office/drawing/2014/main" id="{54F4D3EF-4885-41BD-B1DA-2D8DB5ABCDE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8F3403D4-9B77-4EB5-B0A1-E79D4B3BF795}"/>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5" name="Text Placeholder 4">
            <a:extLst>
              <a:ext uri="{FF2B5EF4-FFF2-40B4-BE49-F238E27FC236}">
                <a16:creationId xmlns:a16="http://schemas.microsoft.com/office/drawing/2014/main" id="{B3B31272-9211-4F78-8C0C-1AC0EF66E6A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CEB597C7-3D5D-4E45-BF5C-1EB7CC473ACB}"/>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7" name="Date Placeholder 6">
            <a:extLst>
              <a:ext uri="{FF2B5EF4-FFF2-40B4-BE49-F238E27FC236}">
                <a16:creationId xmlns:a16="http://schemas.microsoft.com/office/drawing/2014/main" id="{69EBA75E-EEDC-4E95-B13D-2B00DB81F02A}"/>
              </a:ext>
            </a:extLst>
          </p:cNvPr>
          <p:cNvSpPr>
            <a:spLocks noGrp="1"/>
          </p:cNvSpPr>
          <p:nvPr>
            <p:ph type="dt" sz="half" idx="10"/>
          </p:nvPr>
        </p:nvSpPr>
        <p:spPr/>
        <p:txBody>
          <a:bodyPr/>
          <a:lstStyle/>
          <a:p>
            <a:fld id="{E3F2C046-3488-4271-867B-6B64A28EF1DF}" type="datetimeFigureOut">
              <a:rPr lang="en-PH" smtClean="0"/>
              <a:t>08/05/2023</a:t>
            </a:fld>
            <a:endParaRPr lang="en-PH"/>
          </a:p>
        </p:txBody>
      </p:sp>
      <p:sp>
        <p:nvSpPr>
          <p:cNvPr id="8" name="Footer Placeholder 7">
            <a:extLst>
              <a:ext uri="{FF2B5EF4-FFF2-40B4-BE49-F238E27FC236}">
                <a16:creationId xmlns:a16="http://schemas.microsoft.com/office/drawing/2014/main" id="{97E97B82-93EE-4E13-8EB8-FA0123C52514}"/>
              </a:ext>
            </a:extLst>
          </p:cNvPr>
          <p:cNvSpPr>
            <a:spLocks noGrp="1"/>
          </p:cNvSpPr>
          <p:nvPr>
            <p:ph type="ftr" sz="quarter" idx="11"/>
          </p:nvPr>
        </p:nvSpPr>
        <p:spPr/>
        <p:txBody>
          <a:bodyPr/>
          <a:lstStyle/>
          <a:p>
            <a:endParaRPr lang="en-PH"/>
          </a:p>
        </p:txBody>
      </p:sp>
      <p:sp>
        <p:nvSpPr>
          <p:cNvPr id="9" name="Slide Number Placeholder 8">
            <a:extLst>
              <a:ext uri="{FF2B5EF4-FFF2-40B4-BE49-F238E27FC236}">
                <a16:creationId xmlns:a16="http://schemas.microsoft.com/office/drawing/2014/main" id="{2F4C9F01-7154-49DA-9509-D8FB6BC4A12B}"/>
              </a:ext>
            </a:extLst>
          </p:cNvPr>
          <p:cNvSpPr>
            <a:spLocks noGrp="1"/>
          </p:cNvSpPr>
          <p:nvPr>
            <p:ph type="sldNum" sz="quarter" idx="12"/>
          </p:nvPr>
        </p:nvSpPr>
        <p:spPr/>
        <p:txBody>
          <a:bodyPr/>
          <a:lstStyle/>
          <a:p>
            <a:fld id="{DC8B5B55-255C-4B50-9FAA-ACBE42363FF9}" type="slidenum">
              <a:rPr lang="en-PH" smtClean="0"/>
              <a:t>‹#›</a:t>
            </a:fld>
            <a:endParaRPr lang="en-PH"/>
          </a:p>
        </p:txBody>
      </p:sp>
    </p:spTree>
    <p:extLst>
      <p:ext uri="{BB962C8B-B14F-4D97-AF65-F5344CB8AC3E}">
        <p14:creationId xmlns:p14="http://schemas.microsoft.com/office/powerpoint/2010/main" val="5041193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BC5756-F873-4E3C-8E36-49E269096F31}"/>
              </a:ext>
            </a:extLst>
          </p:cNvPr>
          <p:cNvSpPr>
            <a:spLocks noGrp="1"/>
          </p:cNvSpPr>
          <p:nvPr>
            <p:ph type="title"/>
          </p:nvPr>
        </p:nvSpPr>
        <p:spPr/>
        <p:txBody>
          <a:bodyPr/>
          <a:lstStyle/>
          <a:p>
            <a:r>
              <a:rPr lang="en-US"/>
              <a:t>Click to edit Master title style</a:t>
            </a:r>
            <a:endParaRPr lang="en-PH"/>
          </a:p>
        </p:txBody>
      </p:sp>
      <p:sp>
        <p:nvSpPr>
          <p:cNvPr id="3" name="Date Placeholder 2">
            <a:extLst>
              <a:ext uri="{FF2B5EF4-FFF2-40B4-BE49-F238E27FC236}">
                <a16:creationId xmlns:a16="http://schemas.microsoft.com/office/drawing/2014/main" id="{5651333D-8F2A-4056-A85B-26F02495FBBD}"/>
              </a:ext>
            </a:extLst>
          </p:cNvPr>
          <p:cNvSpPr>
            <a:spLocks noGrp="1"/>
          </p:cNvSpPr>
          <p:nvPr>
            <p:ph type="dt" sz="half" idx="10"/>
          </p:nvPr>
        </p:nvSpPr>
        <p:spPr/>
        <p:txBody>
          <a:bodyPr/>
          <a:lstStyle/>
          <a:p>
            <a:fld id="{E3F2C046-3488-4271-867B-6B64A28EF1DF}" type="datetimeFigureOut">
              <a:rPr lang="en-PH" smtClean="0"/>
              <a:t>08/05/2023</a:t>
            </a:fld>
            <a:endParaRPr lang="en-PH"/>
          </a:p>
        </p:txBody>
      </p:sp>
      <p:sp>
        <p:nvSpPr>
          <p:cNvPr id="4" name="Footer Placeholder 3">
            <a:extLst>
              <a:ext uri="{FF2B5EF4-FFF2-40B4-BE49-F238E27FC236}">
                <a16:creationId xmlns:a16="http://schemas.microsoft.com/office/drawing/2014/main" id="{6020A59F-1B80-466C-998F-47AB3BC52E59}"/>
              </a:ext>
            </a:extLst>
          </p:cNvPr>
          <p:cNvSpPr>
            <a:spLocks noGrp="1"/>
          </p:cNvSpPr>
          <p:nvPr>
            <p:ph type="ftr" sz="quarter" idx="11"/>
          </p:nvPr>
        </p:nvSpPr>
        <p:spPr/>
        <p:txBody>
          <a:bodyPr/>
          <a:lstStyle/>
          <a:p>
            <a:endParaRPr lang="en-PH"/>
          </a:p>
        </p:txBody>
      </p:sp>
      <p:sp>
        <p:nvSpPr>
          <p:cNvPr id="5" name="Slide Number Placeholder 4">
            <a:extLst>
              <a:ext uri="{FF2B5EF4-FFF2-40B4-BE49-F238E27FC236}">
                <a16:creationId xmlns:a16="http://schemas.microsoft.com/office/drawing/2014/main" id="{682A4FA4-34A3-49C3-B62F-8BBA35A65B39}"/>
              </a:ext>
            </a:extLst>
          </p:cNvPr>
          <p:cNvSpPr>
            <a:spLocks noGrp="1"/>
          </p:cNvSpPr>
          <p:nvPr>
            <p:ph type="sldNum" sz="quarter" idx="12"/>
          </p:nvPr>
        </p:nvSpPr>
        <p:spPr/>
        <p:txBody>
          <a:bodyPr/>
          <a:lstStyle/>
          <a:p>
            <a:fld id="{DC8B5B55-255C-4B50-9FAA-ACBE42363FF9}" type="slidenum">
              <a:rPr lang="en-PH" smtClean="0"/>
              <a:t>‹#›</a:t>
            </a:fld>
            <a:endParaRPr lang="en-PH"/>
          </a:p>
        </p:txBody>
      </p:sp>
    </p:spTree>
    <p:extLst>
      <p:ext uri="{BB962C8B-B14F-4D97-AF65-F5344CB8AC3E}">
        <p14:creationId xmlns:p14="http://schemas.microsoft.com/office/powerpoint/2010/main" val="40682259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7D6E71D-5EF8-41D8-8F71-44DE718DDD67}"/>
              </a:ext>
            </a:extLst>
          </p:cNvPr>
          <p:cNvSpPr>
            <a:spLocks noGrp="1"/>
          </p:cNvSpPr>
          <p:nvPr>
            <p:ph type="dt" sz="half" idx="10"/>
          </p:nvPr>
        </p:nvSpPr>
        <p:spPr/>
        <p:txBody>
          <a:bodyPr/>
          <a:lstStyle/>
          <a:p>
            <a:fld id="{E3F2C046-3488-4271-867B-6B64A28EF1DF}" type="datetimeFigureOut">
              <a:rPr lang="en-PH" smtClean="0"/>
              <a:t>08/05/2023</a:t>
            </a:fld>
            <a:endParaRPr lang="en-PH"/>
          </a:p>
        </p:txBody>
      </p:sp>
      <p:sp>
        <p:nvSpPr>
          <p:cNvPr id="3" name="Footer Placeholder 2">
            <a:extLst>
              <a:ext uri="{FF2B5EF4-FFF2-40B4-BE49-F238E27FC236}">
                <a16:creationId xmlns:a16="http://schemas.microsoft.com/office/drawing/2014/main" id="{71A605E6-2121-4175-9B02-84F3D524BD84}"/>
              </a:ext>
            </a:extLst>
          </p:cNvPr>
          <p:cNvSpPr>
            <a:spLocks noGrp="1"/>
          </p:cNvSpPr>
          <p:nvPr>
            <p:ph type="ftr" sz="quarter" idx="11"/>
          </p:nvPr>
        </p:nvSpPr>
        <p:spPr/>
        <p:txBody>
          <a:bodyPr/>
          <a:lstStyle/>
          <a:p>
            <a:endParaRPr lang="en-PH"/>
          </a:p>
        </p:txBody>
      </p:sp>
      <p:sp>
        <p:nvSpPr>
          <p:cNvPr id="4" name="Slide Number Placeholder 3">
            <a:extLst>
              <a:ext uri="{FF2B5EF4-FFF2-40B4-BE49-F238E27FC236}">
                <a16:creationId xmlns:a16="http://schemas.microsoft.com/office/drawing/2014/main" id="{08253DA1-42CA-434F-84BC-9424C17CEF49}"/>
              </a:ext>
            </a:extLst>
          </p:cNvPr>
          <p:cNvSpPr>
            <a:spLocks noGrp="1"/>
          </p:cNvSpPr>
          <p:nvPr>
            <p:ph type="sldNum" sz="quarter" idx="12"/>
          </p:nvPr>
        </p:nvSpPr>
        <p:spPr/>
        <p:txBody>
          <a:bodyPr/>
          <a:lstStyle/>
          <a:p>
            <a:fld id="{DC8B5B55-255C-4B50-9FAA-ACBE42363FF9}" type="slidenum">
              <a:rPr lang="en-PH" smtClean="0"/>
              <a:t>‹#›</a:t>
            </a:fld>
            <a:endParaRPr lang="en-PH"/>
          </a:p>
        </p:txBody>
      </p:sp>
    </p:spTree>
    <p:extLst>
      <p:ext uri="{BB962C8B-B14F-4D97-AF65-F5344CB8AC3E}">
        <p14:creationId xmlns:p14="http://schemas.microsoft.com/office/powerpoint/2010/main" val="36797614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ADEB3-3A48-4208-8510-7575BA8CE84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PH"/>
          </a:p>
        </p:txBody>
      </p:sp>
      <p:sp>
        <p:nvSpPr>
          <p:cNvPr id="3" name="Content Placeholder 2">
            <a:extLst>
              <a:ext uri="{FF2B5EF4-FFF2-40B4-BE49-F238E27FC236}">
                <a16:creationId xmlns:a16="http://schemas.microsoft.com/office/drawing/2014/main" id="{3FA8C4E7-8664-43D0-B26A-C8A6293E0C5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Text Placeholder 3">
            <a:extLst>
              <a:ext uri="{FF2B5EF4-FFF2-40B4-BE49-F238E27FC236}">
                <a16:creationId xmlns:a16="http://schemas.microsoft.com/office/drawing/2014/main" id="{E32F92C1-E474-4315-B1B5-9363CD24F67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963FAF5-9312-48A5-9A2B-4353DCBF7B56}"/>
              </a:ext>
            </a:extLst>
          </p:cNvPr>
          <p:cNvSpPr>
            <a:spLocks noGrp="1"/>
          </p:cNvSpPr>
          <p:nvPr>
            <p:ph type="dt" sz="half" idx="10"/>
          </p:nvPr>
        </p:nvSpPr>
        <p:spPr/>
        <p:txBody>
          <a:bodyPr/>
          <a:lstStyle/>
          <a:p>
            <a:fld id="{E3F2C046-3488-4271-867B-6B64A28EF1DF}" type="datetimeFigureOut">
              <a:rPr lang="en-PH" smtClean="0"/>
              <a:t>08/05/2023</a:t>
            </a:fld>
            <a:endParaRPr lang="en-PH"/>
          </a:p>
        </p:txBody>
      </p:sp>
      <p:sp>
        <p:nvSpPr>
          <p:cNvPr id="6" name="Footer Placeholder 5">
            <a:extLst>
              <a:ext uri="{FF2B5EF4-FFF2-40B4-BE49-F238E27FC236}">
                <a16:creationId xmlns:a16="http://schemas.microsoft.com/office/drawing/2014/main" id="{150E88E7-F31D-4B91-BC88-289190D65D7C}"/>
              </a:ext>
            </a:extLst>
          </p:cNvPr>
          <p:cNvSpPr>
            <a:spLocks noGrp="1"/>
          </p:cNvSpPr>
          <p:nvPr>
            <p:ph type="ftr" sz="quarter" idx="11"/>
          </p:nvPr>
        </p:nvSpPr>
        <p:spPr/>
        <p:txBody>
          <a:bodyPr/>
          <a:lstStyle/>
          <a:p>
            <a:endParaRPr lang="en-PH"/>
          </a:p>
        </p:txBody>
      </p:sp>
      <p:sp>
        <p:nvSpPr>
          <p:cNvPr id="7" name="Slide Number Placeholder 6">
            <a:extLst>
              <a:ext uri="{FF2B5EF4-FFF2-40B4-BE49-F238E27FC236}">
                <a16:creationId xmlns:a16="http://schemas.microsoft.com/office/drawing/2014/main" id="{83F66E6A-69C3-4540-90D0-9CD6D517A585}"/>
              </a:ext>
            </a:extLst>
          </p:cNvPr>
          <p:cNvSpPr>
            <a:spLocks noGrp="1"/>
          </p:cNvSpPr>
          <p:nvPr>
            <p:ph type="sldNum" sz="quarter" idx="12"/>
          </p:nvPr>
        </p:nvSpPr>
        <p:spPr/>
        <p:txBody>
          <a:bodyPr/>
          <a:lstStyle/>
          <a:p>
            <a:fld id="{DC8B5B55-255C-4B50-9FAA-ACBE42363FF9}" type="slidenum">
              <a:rPr lang="en-PH" smtClean="0"/>
              <a:t>‹#›</a:t>
            </a:fld>
            <a:endParaRPr lang="en-PH"/>
          </a:p>
        </p:txBody>
      </p:sp>
    </p:spTree>
    <p:extLst>
      <p:ext uri="{BB962C8B-B14F-4D97-AF65-F5344CB8AC3E}">
        <p14:creationId xmlns:p14="http://schemas.microsoft.com/office/powerpoint/2010/main" val="18308656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559D-55C6-463C-B812-0BBE76CFC40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PH"/>
          </a:p>
        </p:txBody>
      </p:sp>
      <p:sp>
        <p:nvSpPr>
          <p:cNvPr id="3" name="Picture Placeholder 2">
            <a:extLst>
              <a:ext uri="{FF2B5EF4-FFF2-40B4-BE49-F238E27FC236}">
                <a16:creationId xmlns:a16="http://schemas.microsoft.com/office/drawing/2014/main" id="{E527B1D3-29E0-4BE4-B89B-4F7CA99049E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PH"/>
          </a:p>
        </p:txBody>
      </p:sp>
      <p:sp>
        <p:nvSpPr>
          <p:cNvPr id="4" name="Text Placeholder 3">
            <a:extLst>
              <a:ext uri="{FF2B5EF4-FFF2-40B4-BE49-F238E27FC236}">
                <a16:creationId xmlns:a16="http://schemas.microsoft.com/office/drawing/2014/main" id="{E19587EC-458B-497B-AA07-6533097DE82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92E6B5F2-B204-41C8-A514-EA4AFD931031}"/>
              </a:ext>
            </a:extLst>
          </p:cNvPr>
          <p:cNvSpPr>
            <a:spLocks noGrp="1"/>
          </p:cNvSpPr>
          <p:nvPr>
            <p:ph type="dt" sz="half" idx="10"/>
          </p:nvPr>
        </p:nvSpPr>
        <p:spPr/>
        <p:txBody>
          <a:bodyPr/>
          <a:lstStyle/>
          <a:p>
            <a:fld id="{E3F2C046-3488-4271-867B-6B64A28EF1DF}" type="datetimeFigureOut">
              <a:rPr lang="en-PH" smtClean="0"/>
              <a:t>08/05/2023</a:t>
            </a:fld>
            <a:endParaRPr lang="en-PH"/>
          </a:p>
        </p:txBody>
      </p:sp>
      <p:sp>
        <p:nvSpPr>
          <p:cNvPr id="6" name="Footer Placeholder 5">
            <a:extLst>
              <a:ext uri="{FF2B5EF4-FFF2-40B4-BE49-F238E27FC236}">
                <a16:creationId xmlns:a16="http://schemas.microsoft.com/office/drawing/2014/main" id="{4ED1BCF4-8179-42AF-9620-F0F4F926E6FA}"/>
              </a:ext>
            </a:extLst>
          </p:cNvPr>
          <p:cNvSpPr>
            <a:spLocks noGrp="1"/>
          </p:cNvSpPr>
          <p:nvPr>
            <p:ph type="ftr" sz="quarter" idx="11"/>
          </p:nvPr>
        </p:nvSpPr>
        <p:spPr/>
        <p:txBody>
          <a:bodyPr/>
          <a:lstStyle/>
          <a:p>
            <a:endParaRPr lang="en-PH"/>
          </a:p>
        </p:txBody>
      </p:sp>
      <p:sp>
        <p:nvSpPr>
          <p:cNvPr id="7" name="Slide Number Placeholder 6">
            <a:extLst>
              <a:ext uri="{FF2B5EF4-FFF2-40B4-BE49-F238E27FC236}">
                <a16:creationId xmlns:a16="http://schemas.microsoft.com/office/drawing/2014/main" id="{DDD3AC17-18F8-4FDF-9574-4F95B403D89D}"/>
              </a:ext>
            </a:extLst>
          </p:cNvPr>
          <p:cNvSpPr>
            <a:spLocks noGrp="1"/>
          </p:cNvSpPr>
          <p:nvPr>
            <p:ph type="sldNum" sz="quarter" idx="12"/>
          </p:nvPr>
        </p:nvSpPr>
        <p:spPr/>
        <p:txBody>
          <a:bodyPr/>
          <a:lstStyle/>
          <a:p>
            <a:fld id="{DC8B5B55-255C-4B50-9FAA-ACBE42363FF9}" type="slidenum">
              <a:rPr lang="en-PH" smtClean="0"/>
              <a:t>‹#›</a:t>
            </a:fld>
            <a:endParaRPr lang="en-PH"/>
          </a:p>
        </p:txBody>
      </p:sp>
    </p:spTree>
    <p:extLst>
      <p:ext uri="{BB962C8B-B14F-4D97-AF65-F5344CB8AC3E}">
        <p14:creationId xmlns:p14="http://schemas.microsoft.com/office/powerpoint/2010/main" val="696653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61D338B-0952-4892-A4B2-4C538D51A11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PH"/>
          </a:p>
        </p:txBody>
      </p:sp>
      <p:sp>
        <p:nvSpPr>
          <p:cNvPr id="3" name="Text Placeholder 2">
            <a:extLst>
              <a:ext uri="{FF2B5EF4-FFF2-40B4-BE49-F238E27FC236}">
                <a16:creationId xmlns:a16="http://schemas.microsoft.com/office/drawing/2014/main" id="{7D315304-8128-4E9F-9978-526D692877E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DC6EE1AF-429D-4481-9F12-F226EC8CE25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3F2C046-3488-4271-867B-6B64A28EF1DF}" type="datetimeFigureOut">
              <a:rPr lang="en-PH" smtClean="0"/>
              <a:t>08/05/2023</a:t>
            </a:fld>
            <a:endParaRPr lang="en-PH"/>
          </a:p>
        </p:txBody>
      </p:sp>
      <p:sp>
        <p:nvSpPr>
          <p:cNvPr id="5" name="Footer Placeholder 4">
            <a:extLst>
              <a:ext uri="{FF2B5EF4-FFF2-40B4-BE49-F238E27FC236}">
                <a16:creationId xmlns:a16="http://schemas.microsoft.com/office/drawing/2014/main" id="{D079E95B-93B1-4DBA-9E1D-9311EF3E3D1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PH"/>
          </a:p>
        </p:txBody>
      </p:sp>
      <p:sp>
        <p:nvSpPr>
          <p:cNvPr id="6" name="Slide Number Placeholder 5">
            <a:extLst>
              <a:ext uri="{FF2B5EF4-FFF2-40B4-BE49-F238E27FC236}">
                <a16:creationId xmlns:a16="http://schemas.microsoft.com/office/drawing/2014/main" id="{D88A94E2-C76D-4DE0-94E9-24E315B2784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C8B5B55-255C-4B50-9FAA-ACBE42363FF9}" type="slidenum">
              <a:rPr lang="en-PH" smtClean="0"/>
              <a:t>‹#›</a:t>
            </a:fld>
            <a:endParaRPr lang="en-PH"/>
          </a:p>
        </p:txBody>
      </p:sp>
    </p:spTree>
    <p:extLst>
      <p:ext uri="{BB962C8B-B14F-4D97-AF65-F5344CB8AC3E}">
        <p14:creationId xmlns:p14="http://schemas.microsoft.com/office/powerpoint/2010/main" val="80475180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98008444"/>
      </p:ext>
    </p:extLst>
  </p:cSld>
  <p:clrMap bg1="lt1" tx1="dk1" bg2="lt2" tx2="dk2" accent1="accent1" accent2="accent2" accent3="accent3" accent4="accent4" accent5="accent5" accent6="accent6" hlink="hlink" folHlink="folHlink"/>
  <p:sldLayoutIdLst>
    <p:sldLayoutId id="2147483661" r:id="rId1"/>
    <p:sldLayoutId id="2147483662"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image" Target="../media/image7.gi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00.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4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s://www.davidsilver.uk/wp-content/uploads/2020/03/intro_RL.pdf" TargetMode="External"/><Relationship Id="rId2" Type="http://schemas.openxmlformats.org/officeDocument/2006/relationships/hyperlink" Target="https://web.stanford.edu/class/cs234/slides/lecture1.pdf"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33CA7EB-D821-4578-A186-D330E9178EDE}"/>
              </a:ext>
            </a:extLst>
          </p:cNvPr>
          <p:cNvSpPr txBox="1"/>
          <p:nvPr/>
        </p:nvSpPr>
        <p:spPr>
          <a:xfrm>
            <a:off x="87923" y="28551"/>
            <a:ext cx="3622432" cy="338554"/>
          </a:xfrm>
          <a:prstGeom prst="rect">
            <a:avLst/>
          </a:prstGeom>
          <a:noFill/>
        </p:spPr>
        <p:txBody>
          <a:bodyPr wrap="square" rtlCol="0">
            <a:spAutoFit/>
          </a:bodyPr>
          <a:lstStyle/>
          <a:p>
            <a:r>
              <a:rPr lang="en-PH" sz="1600">
                <a:solidFill>
                  <a:schemeClr val="bg1"/>
                </a:solidFill>
                <a:latin typeface="Abadi" panose="020B0604020104020204" pitchFamily="34" charset="0"/>
                <a:cs typeface="Aharoni" panose="020B0604020202020204" pitchFamily="2" charset="-79"/>
              </a:rPr>
              <a:t>INTRODUCTION TO COMPUTING</a:t>
            </a:r>
          </a:p>
        </p:txBody>
      </p:sp>
      <p:sp>
        <p:nvSpPr>
          <p:cNvPr id="7" name="TextBox 6">
            <a:extLst>
              <a:ext uri="{FF2B5EF4-FFF2-40B4-BE49-F238E27FC236}">
                <a16:creationId xmlns:a16="http://schemas.microsoft.com/office/drawing/2014/main" id="{9B128FD4-EE77-4086-837E-5EAF83B0DDD1}"/>
              </a:ext>
            </a:extLst>
          </p:cNvPr>
          <p:cNvSpPr txBox="1"/>
          <p:nvPr/>
        </p:nvSpPr>
        <p:spPr>
          <a:xfrm>
            <a:off x="9182099" y="13190"/>
            <a:ext cx="2948354" cy="338554"/>
          </a:xfrm>
          <a:prstGeom prst="rect">
            <a:avLst/>
          </a:prstGeom>
          <a:noFill/>
        </p:spPr>
        <p:txBody>
          <a:bodyPr wrap="square" rtlCol="0">
            <a:spAutoFit/>
          </a:bodyPr>
          <a:lstStyle/>
          <a:p>
            <a:pPr algn="r"/>
            <a:r>
              <a:rPr lang="en-US" sz="1600">
                <a:solidFill>
                  <a:schemeClr val="bg1"/>
                </a:solidFill>
              </a:rPr>
              <a:t>Course Code: CCINCOM/L</a:t>
            </a:r>
            <a:endParaRPr lang="en-PH" sz="1600">
              <a:solidFill>
                <a:schemeClr val="bg1"/>
              </a:solidFill>
              <a:latin typeface="Abadi" panose="020B0604020202020204" pitchFamily="34" charset="0"/>
            </a:endParaRPr>
          </a:p>
        </p:txBody>
      </p:sp>
      <p:sp>
        <p:nvSpPr>
          <p:cNvPr id="8" name="TextBox 7">
            <a:extLst>
              <a:ext uri="{FF2B5EF4-FFF2-40B4-BE49-F238E27FC236}">
                <a16:creationId xmlns:a16="http://schemas.microsoft.com/office/drawing/2014/main" id="{B95C7AD6-4918-4294-AA88-B72FB28833FE}"/>
              </a:ext>
            </a:extLst>
          </p:cNvPr>
          <p:cNvSpPr txBox="1"/>
          <p:nvPr/>
        </p:nvSpPr>
        <p:spPr>
          <a:xfrm>
            <a:off x="0" y="6479929"/>
            <a:ext cx="2461846" cy="338554"/>
          </a:xfrm>
          <a:prstGeom prst="rect">
            <a:avLst/>
          </a:prstGeom>
          <a:noFill/>
        </p:spPr>
        <p:txBody>
          <a:bodyPr wrap="square" rtlCol="0">
            <a:spAutoFit/>
          </a:bodyPr>
          <a:lstStyle/>
          <a:p>
            <a:pPr algn="ctr"/>
            <a:r>
              <a:rPr lang="en-PH" sz="1600">
                <a:solidFill>
                  <a:schemeClr val="bg1"/>
                </a:solidFill>
                <a:latin typeface="Abadi" panose="020B0604020202020204" pitchFamily="34" charset="0"/>
              </a:rPr>
              <a:t>Joseph Marvin R. Imperial</a:t>
            </a:r>
          </a:p>
        </p:txBody>
      </p:sp>
      <p:sp>
        <p:nvSpPr>
          <p:cNvPr id="9" name="TextBox 8">
            <a:extLst>
              <a:ext uri="{FF2B5EF4-FFF2-40B4-BE49-F238E27FC236}">
                <a16:creationId xmlns:a16="http://schemas.microsoft.com/office/drawing/2014/main" id="{C3136E3D-4CFD-4EFC-98AB-367D0EF3C06B}"/>
              </a:ext>
            </a:extLst>
          </p:cNvPr>
          <p:cNvSpPr txBox="1"/>
          <p:nvPr/>
        </p:nvSpPr>
        <p:spPr>
          <a:xfrm>
            <a:off x="7086601" y="6490896"/>
            <a:ext cx="5105399" cy="338554"/>
          </a:xfrm>
          <a:prstGeom prst="rect">
            <a:avLst/>
          </a:prstGeom>
          <a:noFill/>
        </p:spPr>
        <p:txBody>
          <a:bodyPr wrap="square" rtlCol="0">
            <a:spAutoFit/>
          </a:bodyPr>
          <a:lstStyle/>
          <a:p>
            <a:pPr algn="r"/>
            <a:r>
              <a:rPr lang="en-PH" sz="1600">
                <a:solidFill>
                  <a:schemeClr val="bg1"/>
                </a:solidFill>
                <a:latin typeface="Abadi" panose="020B0604020202020204" pitchFamily="34" charset="0"/>
              </a:rPr>
              <a:t>NU College of Computing and Information Technologies</a:t>
            </a:r>
          </a:p>
        </p:txBody>
      </p:sp>
      <p:sp>
        <p:nvSpPr>
          <p:cNvPr id="11" name="Rectangle: Rounded Corners 10">
            <a:extLst>
              <a:ext uri="{FF2B5EF4-FFF2-40B4-BE49-F238E27FC236}">
                <a16:creationId xmlns:a16="http://schemas.microsoft.com/office/drawing/2014/main" id="{FC0E6401-2C04-467C-AAEB-D904A2EAFC7C}"/>
              </a:ext>
            </a:extLst>
          </p:cNvPr>
          <p:cNvSpPr/>
          <p:nvPr/>
        </p:nvSpPr>
        <p:spPr>
          <a:xfrm>
            <a:off x="2726346" y="1536398"/>
            <a:ext cx="6603023" cy="1037442"/>
          </a:xfrm>
          <a:prstGeom prst="roundRect">
            <a:avLst/>
          </a:prstGeom>
          <a:solidFill>
            <a:schemeClr val="accent5">
              <a:lumMod val="50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2" name="TextBox 11">
            <a:extLst>
              <a:ext uri="{FF2B5EF4-FFF2-40B4-BE49-F238E27FC236}">
                <a16:creationId xmlns:a16="http://schemas.microsoft.com/office/drawing/2014/main" id="{3B95F0FF-3312-4F15-A3FC-1E4D0A0C4CA3}"/>
              </a:ext>
            </a:extLst>
          </p:cNvPr>
          <p:cNvSpPr txBox="1"/>
          <p:nvPr/>
        </p:nvSpPr>
        <p:spPr>
          <a:xfrm>
            <a:off x="2915382" y="1849692"/>
            <a:ext cx="6224950" cy="461665"/>
          </a:xfrm>
          <a:prstGeom prst="rect">
            <a:avLst/>
          </a:prstGeom>
          <a:noFill/>
        </p:spPr>
        <p:txBody>
          <a:bodyPr wrap="square" rtlCol="0">
            <a:spAutoFit/>
          </a:bodyPr>
          <a:lstStyle/>
          <a:p>
            <a:pPr algn="ctr"/>
            <a:r>
              <a:rPr lang="en-PH" sz="2400" b="1" dirty="0">
                <a:solidFill>
                  <a:schemeClr val="bg1"/>
                </a:solidFill>
                <a:latin typeface="Abadi" panose="020B0604020104020204" pitchFamily="34" charset="0"/>
              </a:rPr>
              <a:t>Planning by Dynamic Programming</a:t>
            </a:r>
          </a:p>
        </p:txBody>
      </p:sp>
      <p:sp>
        <p:nvSpPr>
          <p:cNvPr id="2" name="TextBox 1">
            <a:extLst>
              <a:ext uri="{FF2B5EF4-FFF2-40B4-BE49-F238E27FC236}">
                <a16:creationId xmlns:a16="http://schemas.microsoft.com/office/drawing/2014/main" id="{23C7CA10-DCF9-4EDB-8E1E-32C3B0F020E9}"/>
              </a:ext>
            </a:extLst>
          </p:cNvPr>
          <p:cNvSpPr txBox="1"/>
          <p:nvPr/>
        </p:nvSpPr>
        <p:spPr>
          <a:xfrm>
            <a:off x="3710355" y="2798965"/>
            <a:ext cx="4369777" cy="707886"/>
          </a:xfrm>
          <a:prstGeom prst="rect">
            <a:avLst/>
          </a:prstGeom>
          <a:noFill/>
        </p:spPr>
        <p:txBody>
          <a:bodyPr wrap="square" rtlCol="0">
            <a:spAutoFit/>
          </a:bodyPr>
          <a:lstStyle/>
          <a:p>
            <a:pPr algn="ctr"/>
            <a:r>
              <a:rPr lang="en-PH" sz="2400" b="1" dirty="0" err="1">
                <a:solidFill>
                  <a:schemeClr val="tx1">
                    <a:lumMod val="95000"/>
                    <a:lumOff val="5000"/>
                  </a:schemeClr>
                </a:solidFill>
                <a:latin typeface="Book Antiqua" panose="02040602050305030304" pitchFamily="18" charset="0"/>
              </a:rPr>
              <a:t>Elizer</a:t>
            </a:r>
            <a:r>
              <a:rPr lang="en-PH" sz="2400" b="1" dirty="0">
                <a:solidFill>
                  <a:schemeClr val="tx1">
                    <a:lumMod val="95000"/>
                    <a:lumOff val="5000"/>
                  </a:schemeClr>
                </a:solidFill>
                <a:latin typeface="Book Antiqua" panose="02040602050305030304" pitchFamily="18" charset="0"/>
              </a:rPr>
              <a:t> Ponio Jr.</a:t>
            </a:r>
          </a:p>
          <a:p>
            <a:pPr algn="ctr"/>
            <a:r>
              <a:rPr lang="en-PH" sz="1600" dirty="0">
                <a:solidFill>
                  <a:schemeClr val="tx1">
                    <a:lumMod val="95000"/>
                    <a:lumOff val="5000"/>
                  </a:schemeClr>
                </a:solidFill>
                <a:latin typeface="Book Antiqua" panose="02040602050305030304" pitchFamily="18" charset="0"/>
              </a:rPr>
              <a:t>Faculty Member</a:t>
            </a:r>
          </a:p>
        </p:txBody>
      </p:sp>
      <p:sp>
        <p:nvSpPr>
          <p:cNvPr id="13" name="Rectangle 12">
            <a:extLst>
              <a:ext uri="{FF2B5EF4-FFF2-40B4-BE49-F238E27FC236}">
                <a16:creationId xmlns:a16="http://schemas.microsoft.com/office/drawing/2014/main" id="{251B30DC-ACC5-404F-B51D-13612F115E3E}"/>
              </a:ext>
            </a:extLst>
          </p:cNvPr>
          <p:cNvSpPr/>
          <p:nvPr/>
        </p:nvSpPr>
        <p:spPr>
          <a:xfrm>
            <a:off x="0" y="6462346"/>
            <a:ext cx="12192000" cy="395654"/>
          </a:xfrm>
          <a:prstGeom prst="rect">
            <a:avLst/>
          </a:prstGeom>
          <a:solidFill>
            <a:schemeClr val="accent5">
              <a:lumMod val="50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4" name="TextBox 13">
            <a:extLst>
              <a:ext uri="{FF2B5EF4-FFF2-40B4-BE49-F238E27FC236}">
                <a16:creationId xmlns:a16="http://schemas.microsoft.com/office/drawing/2014/main" id="{ACC57CA2-30CA-4DDD-A941-8B9CC393DAFA}"/>
              </a:ext>
            </a:extLst>
          </p:cNvPr>
          <p:cNvSpPr txBox="1"/>
          <p:nvPr/>
        </p:nvSpPr>
        <p:spPr>
          <a:xfrm>
            <a:off x="0" y="6490896"/>
            <a:ext cx="3622432" cy="338554"/>
          </a:xfrm>
          <a:prstGeom prst="rect">
            <a:avLst/>
          </a:prstGeom>
          <a:noFill/>
        </p:spPr>
        <p:txBody>
          <a:bodyPr wrap="square" rtlCol="0">
            <a:spAutoFit/>
          </a:bodyPr>
          <a:lstStyle/>
          <a:p>
            <a:r>
              <a:rPr lang="en-PH" sz="1600">
                <a:solidFill>
                  <a:schemeClr val="bg1"/>
                </a:solidFill>
                <a:latin typeface="Abadi" panose="020B0604020104020204" pitchFamily="34" charset="0"/>
                <a:cs typeface="Aharoni" panose="020B0604020202020204" pitchFamily="2" charset="-79"/>
              </a:rPr>
              <a:t>REINFORCEMENT LEARNING</a:t>
            </a:r>
          </a:p>
        </p:txBody>
      </p:sp>
      <p:sp>
        <p:nvSpPr>
          <p:cNvPr id="15" name="TextBox 14">
            <a:extLst>
              <a:ext uri="{FF2B5EF4-FFF2-40B4-BE49-F238E27FC236}">
                <a16:creationId xmlns:a16="http://schemas.microsoft.com/office/drawing/2014/main" id="{31237222-F604-49F1-8989-AF06AF20EDD3}"/>
              </a:ext>
            </a:extLst>
          </p:cNvPr>
          <p:cNvSpPr txBox="1"/>
          <p:nvPr/>
        </p:nvSpPr>
        <p:spPr>
          <a:xfrm>
            <a:off x="9243646" y="6490896"/>
            <a:ext cx="2948354" cy="338554"/>
          </a:xfrm>
          <a:prstGeom prst="rect">
            <a:avLst/>
          </a:prstGeom>
          <a:noFill/>
        </p:spPr>
        <p:txBody>
          <a:bodyPr wrap="square" rtlCol="0">
            <a:spAutoFit/>
          </a:bodyPr>
          <a:lstStyle/>
          <a:p>
            <a:pPr algn="r"/>
            <a:r>
              <a:rPr lang="en-US" sz="1600">
                <a:solidFill>
                  <a:schemeClr val="bg1"/>
                </a:solidFill>
                <a:latin typeface="Abadi" panose="020B0604020104020204" pitchFamily="34" charset="0"/>
              </a:rPr>
              <a:t>Course Code: CCRNFLRL</a:t>
            </a:r>
            <a:endParaRPr lang="en-PH" sz="1600">
              <a:solidFill>
                <a:schemeClr val="bg1"/>
              </a:solidFill>
              <a:latin typeface="Abadi" panose="020B0604020104020204" pitchFamily="34" charset="0"/>
            </a:endParaRPr>
          </a:p>
        </p:txBody>
      </p:sp>
      <p:sp>
        <p:nvSpPr>
          <p:cNvPr id="16" name="TextBox 15">
            <a:extLst>
              <a:ext uri="{FF2B5EF4-FFF2-40B4-BE49-F238E27FC236}">
                <a16:creationId xmlns:a16="http://schemas.microsoft.com/office/drawing/2014/main" id="{54DB2FD2-DBDA-4BB9-96A3-9CCAACFDF96D}"/>
              </a:ext>
            </a:extLst>
          </p:cNvPr>
          <p:cNvSpPr txBox="1"/>
          <p:nvPr/>
        </p:nvSpPr>
        <p:spPr>
          <a:xfrm>
            <a:off x="2741002" y="3731976"/>
            <a:ext cx="6308482" cy="861774"/>
          </a:xfrm>
          <a:prstGeom prst="rect">
            <a:avLst/>
          </a:prstGeom>
          <a:noFill/>
        </p:spPr>
        <p:txBody>
          <a:bodyPr wrap="square" rtlCol="0">
            <a:spAutoFit/>
          </a:bodyPr>
          <a:lstStyle/>
          <a:p>
            <a:pPr algn="ctr"/>
            <a:r>
              <a:rPr lang="en-PH" sz="1600" b="1">
                <a:solidFill>
                  <a:schemeClr val="tx1">
                    <a:lumMod val="95000"/>
                    <a:lumOff val="5000"/>
                  </a:schemeClr>
                </a:solidFill>
                <a:latin typeface="Book Antiqua" panose="02040602050305030304" pitchFamily="18" charset="0"/>
              </a:rPr>
              <a:t>Department of Computer Science</a:t>
            </a:r>
          </a:p>
          <a:p>
            <a:pPr algn="ctr"/>
            <a:r>
              <a:rPr lang="en-PH" sz="1600">
                <a:solidFill>
                  <a:schemeClr val="tx1">
                    <a:lumMod val="95000"/>
                    <a:lumOff val="5000"/>
                  </a:schemeClr>
                </a:solidFill>
                <a:latin typeface="Book Antiqua" panose="02040602050305030304" pitchFamily="18" charset="0"/>
              </a:rPr>
              <a:t>College of Computing and Information Technologies (CCIT)</a:t>
            </a:r>
          </a:p>
          <a:p>
            <a:pPr algn="ctr"/>
            <a:r>
              <a:rPr lang="en-PH" sz="1600">
                <a:solidFill>
                  <a:schemeClr val="tx1">
                    <a:lumMod val="95000"/>
                    <a:lumOff val="5000"/>
                  </a:schemeClr>
                </a:solidFill>
                <a:latin typeface="Book Antiqua" panose="02040602050305030304" pitchFamily="18" charset="0"/>
              </a:rPr>
              <a:t>National University</a:t>
            </a:r>
          </a:p>
        </p:txBody>
      </p:sp>
    </p:spTree>
    <p:extLst>
      <p:ext uri="{BB962C8B-B14F-4D97-AF65-F5344CB8AC3E}">
        <p14:creationId xmlns:p14="http://schemas.microsoft.com/office/powerpoint/2010/main" val="7698090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33CA7EB-D821-4578-A186-D330E9178EDE}"/>
              </a:ext>
            </a:extLst>
          </p:cNvPr>
          <p:cNvSpPr txBox="1"/>
          <p:nvPr/>
        </p:nvSpPr>
        <p:spPr>
          <a:xfrm>
            <a:off x="87923" y="28551"/>
            <a:ext cx="3622432" cy="338554"/>
          </a:xfrm>
          <a:prstGeom prst="rect">
            <a:avLst/>
          </a:prstGeom>
          <a:noFill/>
        </p:spPr>
        <p:txBody>
          <a:bodyPr wrap="square" rtlCol="0">
            <a:spAutoFit/>
          </a:bodyPr>
          <a:lstStyle/>
          <a:p>
            <a:r>
              <a:rPr lang="en-PH" sz="1600">
                <a:solidFill>
                  <a:schemeClr val="bg1"/>
                </a:solidFill>
                <a:latin typeface="Abadi" panose="020B0604020104020204" pitchFamily="34" charset="0"/>
                <a:cs typeface="Aharoni" panose="020B0604020202020204" pitchFamily="2" charset="-79"/>
              </a:rPr>
              <a:t>INTRODUCTION TO COMPUTING</a:t>
            </a:r>
          </a:p>
        </p:txBody>
      </p:sp>
      <p:sp>
        <p:nvSpPr>
          <p:cNvPr id="7" name="TextBox 6">
            <a:extLst>
              <a:ext uri="{FF2B5EF4-FFF2-40B4-BE49-F238E27FC236}">
                <a16:creationId xmlns:a16="http://schemas.microsoft.com/office/drawing/2014/main" id="{9B128FD4-EE77-4086-837E-5EAF83B0DDD1}"/>
              </a:ext>
            </a:extLst>
          </p:cNvPr>
          <p:cNvSpPr txBox="1"/>
          <p:nvPr/>
        </p:nvSpPr>
        <p:spPr>
          <a:xfrm>
            <a:off x="9182099" y="13190"/>
            <a:ext cx="2948354" cy="338554"/>
          </a:xfrm>
          <a:prstGeom prst="rect">
            <a:avLst/>
          </a:prstGeom>
          <a:noFill/>
        </p:spPr>
        <p:txBody>
          <a:bodyPr wrap="square" rtlCol="0">
            <a:spAutoFit/>
          </a:bodyPr>
          <a:lstStyle/>
          <a:p>
            <a:pPr algn="r"/>
            <a:r>
              <a:rPr lang="en-US" sz="1600" dirty="0">
                <a:solidFill>
                  <a:schemeClr val="bg1"/>
                </a:solidFill>
              </a:rPr>
              <a:t>Course Code: CCINCOM/L</a:t>
            </a:r>
            <a:endParaRPr lang="en-PH" sz="1600" dirty="0">
              <a:solidFill>
                <a:schemeClr val="bg1"/>
              </a:solidFill>
              <a:latin typeface="Abadi" panose="020B0604020202020204" pitchFamily="34" charset="0"/>
            </a:endParaRPr>
          </a:p>
        </p:txBody>
      </p:sp>
      <p:sp>
        <p:nvSpPr>
          <p:cNvPr id="8" name="TextBox 7">
            <a:extLst>
              <a:ext uri="{FF2B5EF4-FFF2-40B4-BE49-F238E27FC236}">
                <a16:creationId xmlns:a16="http://schemas.microsoft.com/office/drawing/2014/main" id="{B95C7AD6-4918-4294-AA88-B72FB28833FE}"/>
              </a:ext>
            </a:extLst>
          </p:cNvPr>
          <p:cNvSpPr txBox="1"/>
          <p:nvPr/>
        </p:nvSpPr>
        <p:spPr>
          <a:xfrm>
            <a:off x="0" y="6479929"/>
            <a:ext cx="2461846" cy="338554"/>
          </a:xfrm>
          <a:prstGeom prst="rect">
            <a:avLst/>
          </a:prstGeom>
          <a:noFill/>
        </p:spPr>
        <p:txBody>
          <a:bodyPr wrap="square" rtlCol="0">
            <a:spAutoFit/>
          </a:bodyPr>
          <a:lstStyle/>
          <a:p>
            <a:pPr algn="ctr"/>
            <a:r>
              <a:rPr lang="en-PH" sz="1600">
                <a:solidFill>
                  <a:schemeClr val="bg1"/>
                </a:solidFill>
                <a:latin typeface="Abadi" panose="020B0604020202020204" pitchFamily="34" charset="0"/>
              </a:rPr>
              <a:t>Joseph Marvin R. Imperial</a:t>
            </a:r>
          </a:p>
        </p:txBody>
      </p:sp>
      <p:sp>
        <p:nvSpPr>
          <p:cNvPr id="9" name="TextBox 8">
            <a:extLst>
              <a:ext uri="{FF2B5EF4-FFF2-40B4-BE49-F238E27FC236}">
                <a16:creationId xmlns:a16="http://schemas.microsoft.com/office/drawing/2014/main" id="{C3136E3D-4CFD-4EFC-98AB-367D0EF3C06B}"/>
              </a:ext>
            </a:extLst>
          </p:cNvPr>
          <p:cNvSpPr txBox="1"/>
          <p:nvPr/>
        </p:nvSpPr>
        <p:spPr>
          <a:xfrm>
            <a:off x="7086601" y="6490896"/>
            <a:ext cx="5105399" cy="338554"/>
          </a:xfrm>
          <a:prstGeom prst="rect">
            <a:avLst/>
          </a:prstGeom>
          <a:noFill/>
        </p:spPr>
        <p:txBody>
          <a:bodyPr wrap="square" rtlCol="0">
            <a:spAutoFit/>
          </a:bodyPr>
          <a:lstStyle/>
          <a:p>
            <a:pPr algn="r"/>
            <a:r>
              <a:rPr lang="en-PH" sz="1600">
                <a:solidFill>
                  <a:schemeClr val="bg1"/>
                </a:solidFill>
                <a:latin typeface="Abadi" panose="020B0604020202020204" pitchFamily="34" charset="0"/>
              </a:rPr>
              <a:t>NU College of Computing and Information Technologies</a:t>
            </a:r>
          </a:p>
        </p:txBody>
      </p:sp>
      <p:sp>
        <p:nvSpPr>
          <p:cNvPr id="13" name="Rectangle 12">
            <a:extLst>
              <a:ext uri="{FF2B5EF4-FFF2-40B4-BE49-F238E27FC236}">
                <a16:creationId xmlns:a16="http://schemas.microsoft.com/office/drawing/2014/main" id="{251B30DC-ACC5-404F-B51D-13612F115E3E}"/>
              </a:ext>
            </a:extLst>
          </p:cNvPr>
          <p:cNvSpPr/>
          <p:nvPr/>
        </p:nvSpPr>
        <p:spPr>
          <a:xfrm>
            <a:off x="0" y="6462346"/>
            <a:ext cx="12192000" cy="395654"/>
          </a:xfrm>
          <a:prstGeom prst="rect">
            <a:avLst/>
          </a:prstGeom>
          <a:solidFill>
            <a:schemeClr val="accent5">
              <a:lumMod val="50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4" name="TextBox 13">
            <a:extLst>
              <a:ext uri="{FF2B5EF4-FFF2-40B4-BE49-F238E27FC236}">
                <a16:creationId xmlns:a16="http://schemas.microsoft.com/office/drawing/2014/main" id="{ACC57CA2-30CA-4DDD-A941-8B9CC393DAFA}"/>
              </a:ext>
            </a:extLst>
          </p:cNvPr>
          <p:cNvSpPr txBox="1"/>
          <p:nvPr/>
        </p:nvSpPr>
        <p:spPr>
          <a:xfrm>
            <a:off x="0" y="6490896"/>
            <a:ext cx="3622432" cy="338554"/>
          </a:xfrm>
          <a:prstGeom prst="rect">
            <a:avLst/>
          </a:prstGeom>
          <a:noFill/>
        </p:spPr>
        <p:txBody>
          <a:bodyPr wrap="square" rtlCol="0">
            <a:spAutoFit/>
          </a:bodyPr>
          <a:lstStyle/>
          <a:p>
            <a:r>
              <a:rPr lang="en-PH" sz="1600">
                <a:solidFill>
                  <a:schemeClr val="bg1"/>
                </a:solidFill>
                <a:latin typeface="Abadi" panose="020B0604020104020204" pitchFamily="34" charset="0"/>
                <a:cs typeface="Aharoni" panose="020B0604020202020204" pitchFamily="2" charset="-79"/>
              </a:rPr>
              <a:t>REINFORCEMENT LEARNING</a:t>
            </a:r>
          </a:p>
        </p:txBody>
      </p:sp>
      <p:sp>
        <p:nvSpPr>
          <p:cNvPr id="15" name="TextBox 14">
            <a:extLst>
              <a:ext uri="{FF2B5EF4-FFF2-40B4-BE49-F238E27FC236}">
                <a16:creationId xmlns:a16="http://schemas.microsoft.com/office/drawing/2014/main" id="{31237222-F604-49F1-8989-AF06AF20EDD3}"/>
              </a:ext>
            </a:extLst>
          </p:cNvPr>
          <p:cNvSpPr txBox="1"/>
          <p:nvPr/>
        </p:nvSpPr>
        <p:spPr>
          <a:xfrm>
            <a:off x="9243646" y="6490896"/>
            <a:ext cx="2948354" cy="338554"/>
          </a:xfrm>
          <a:prstGeom prst="rect">
            <a:avLst/>
          </a:prstGeom>
          <a:noFill/>
        </p:spPr>
        <p:txBody>
          <a:bodyPr wrap="square" rtlCol="0">
            <a:spAutoFit/>
          </a:bodyPr>
          <a:lstStyle/>
          <a:p>
            <a:pPr algn="r"/>
            <a:r>
              <a:rPr lang="en-US" sz="1600">
                <a:solidFill>
                  <a:schemeClr val="bg1"/>
                </a:solidFill>
                <a:latin typeface="Abadi" panose="020B0604020104020204" pitchFamily="34" charset="0"/>
              </a:rPr>
              <a:t>Course Code: CCRNFLRL</a:t>
            </a:r>
            <a:endParaRPr lang="en-PH" sz="1600">
              <a:solidFill>
                <a:schemeClr val="bg1"/>
              </a:solidFill>
              <a:latin typeface="Abadi" panose="020B0604020104020204" pitchFamily="34" charset="0"/>
            </a:endParaRPr>
          </a:p>
        </p:txBody>
      </p:sp>
      <p:sp>
        <p:nvSpPr>
          <p:cNvPr id="5" name="Title 4">
            <a:extLst>
              <a:ext uri="{FF2B5EF4-FFF2-40B4-BE49-F238E27FC236}">
                <a16:creationId xmlns:a16="http://schemas.microsoft.com/office/drawing/2014/main" id="{EC47D021-EEC4-42AC-B4C3-BC584CB5BC9D}"/>
              </a:ext>
            </a:extLst>
          </p:cNvPr>
          <p:cNvSpPr>
            <a:spLocks noGrp="1"/>
          </p:cNvSpPr>
          <p:nvPr>
            <p:ph type="title"/>
          </p:nvPr>
        </p:nvSpPr>
        <p:spPr>
          <a:xfrm>
            <a:off x="352425" y="292273"/>
            <a:ext cx="11458574" cy="869778"/>
          </a:xfrm>
        </p:spPr>
        <p:txBody>
          <a:bodyPr/>
          <a:lstStyle/>
          <a:p>
            <a:r>
              <a:rPr lang="en-PH" b="1" dirty="0">
                <a:latin typeface="+mn-lt"/>
              </a:rPr>
              <a:t>Optimal Substructure</a:t>
            </a:r>
          </a:p>
        </p:txBody>
      </p:sp>
      <p:sp>
        <p:nvSpPr>
          <p:cNvPr id="30" name="Partial Circle 29">
            <a:extLst>
              <a:ext uri="{FF2B5EF4-FFF2-40B4-BE49-F238E27FC236}">
                <a16:creationId xmlns:a16="http://schemas.microsoft.com/office/drawing/2014/main" id="{5456676D-2C06-5CE5-F0DE-A908E3870B07}"/>
              </a:ext>
            </a:extLst>
          </p:cNvPr>
          <p:cNvSpPr/>
          <p:nvPr/>
        </p:nvSpPr>
        <p:spPr>
          <a:xfrm>
            <a:off x="3986649" y="1714298"/>
            <a:ext cx="4747297" cy="3193916"/>
          </a:xfrm>
          <a:prstGeom prst="pie">
            <a:avLst>
              <a:gd name="adj1" fmla="val 0"/>
              <a:gd name="adj2" fmla="val 5377173"/>
            </a:avLst>
          </a:prstGeom>
        </p:spPr>
        <p:style>
          <a:lnRef idx="0">
            <a:schemeClr val="accent5"/>
          </a:lnRef>
          <a:fillRef idx="3">
            <a:schemeClr val="accent5"/>
          </a:fillRef>
          <a:effectRef idx="3">
            <a:schemeClr val="accent5"/>
          </a:effectRef>
          <a:fontRef idx="minor">
            <a:schemeClr val="lt1"/>
          </a:fontRef>
        </p:style>
        <p:txBody>
          <a:bodyPr rtlCol="0" anchor="ctr"/>
          <a:lstStyle/>
          <a:p>
            <a:pPr algn="r"/>
            <a:endParaRPr lang="en-PH" b="1" dirty="0">
              <a:solidFill>
                <a:schemeClr val="bg1"/>
              </a:solidFill>
            </a:endParaRPr>
          </a:p>
          <a:p>
            <a:pPr algn="r"/>
            <a:endParaRPr lang="en-PH" b="1" dirty="0">
              <a:solidFill>
                <a:schemeClr val="bg1"/>
              </a:solidFill>
            </a:endParaRPr>
          </a:p>
          <a:p>
            <a:pPr algn="r"/>
            <a:endParaRPr lang="en-PH" b="1" dirty="0">
              <a:solidFill>
                <a:schemeClr val="bg1"/>
              </a:solidFill>
            </a:endParaRPr>
          </a:p>
          <a:p>
            <a:pPr algn="r"/>
            <a:endParaRPr lang="en-PH" b="1" dirty="0">
              <a:solidFill>
                <a:schemeClr val="bg1"/>
              </a:solidFill>
            </a:endParaRPr>
          </a:p>
          <a:p>
            <a:pPr algn="r"/>
            <a:endParaRPr lang="en-PH" b="1" dirty="0">
              <a:solidFill>
                <a:schemeClr val="bg1"/>
              </a:solidFill>
            </a:endParaRPr>
          </a:p>
          <a:p>
            <a:pPr algn="r"/>
            <a:r>
              <a:rPr lang="en-PH" b="1" dirty="0">
                <a:solidFill>
                  <a:schemeClr val="bg1"/>
                </a:solidFill>
              </a:rPr>
              <a:t>Subproblem 4</a:t>
            </a:r>
          </a:p>
        </p:txBody>
      </p:sp>
      <p:sp>
        <p:nvSpPr>
          <p:cNvPr id="31" name="Partial Circle 30">
            <a:extLst>
              <a:ext uri="{FF2B5EF4-FFF2-40B4-BE49-F238E27FC236}">
                <a16:creationId xmlns:a16="http://schemas.microsoft.com/office/drawing/2014/main" id="{C75BF471-DB23-94BA-32D5-13D89473C10C}"/>
              </a:ext>
            </a:extLst>
          </p:cNvPr>
          <p:cNvSpPr/>
          <p:nvPr/>
        </p:nvSpPr>
        <p:spPr>
          <a:xfrm>
            <a:off x="3872075" y="1728303"/>
            <a:ext cx="4747297" cy="3193916"/>
          </a:xfrm>
          <a:prstGeom prst="pie">
            <a:avLst>
              <a:gd name="adj1" fmla="val 5387774"/>
              <a:gd name="adj2" fmla="val 10805795"/>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en-PH" b="1" dirty="0">
              <a:solidFill>
                <a:schemeClr val="bg1"/>
              </a:solidFill>
            </a:endParaRPr>
          </a:p>
          <a:p>
            <a:pPr algn="ctr"/>
            <a:endParaRPr lang="en-PH" b="1" dirty="0">
              <a:solidFill>
                <a:schemeClr val="bg1"/>
              </a:solidFill>
            </a:endParaRPr>
          </a:p>
          <a:p>
            <a:pPr algn="ctr"/>
            <a:endParaRPr lang="en-PH" b="1" dirty="0">
              <a:solidFill>
                <a:schemeClr val="bg1"/>
              </a:solidFill>
            </a:endParaRPr>
          </a:p>
          <a:p>
            <a:pPr algn="ctr"/>
            <a:endParaRPr lang="en-PH" b="1" dirty="0">
              <a:solidFill>
                <a:schemeClr val="bg1"/>
              </a:solidFill>
            </a:endParaRPr>
          </a:p>
          <a:p>
            <a:pPr algn="ctr"/>
            <a:endParaRPr lang="en-PH" b="1" dirty="0">
              <a:solidFill>
                <a:schemeClr val="bg1"/>
              </a:solidFill>
            </a:endParaRPr>
          </a:p>
          <a:p>
            <a:r>
              <a:rPr lang="en-PH" b="1" dirty="0">
                <a:solidFill>
                  <a:schemeClr val="bg1"/>
                </a:solidFill>
              </a:rPr>
              <a:t>Subproblem 3</a:t>
            </a:r>
          </a:p>
        </p:txBody>
      </p:sp>
      <p:sp>
        <p:nvSpPr>
          <p:cNvPr id="32" name="Partial Circle 31">
            <a:extLst>
              <a:ext uri="{FF2B5EF4-FFF2-40B4-BE49-F238E27FC236}">
                <a16:creationId xmlns:a16="http://schemas.microsoft.com/office/drawing/2014/main" id="{7DAA904E-5CA1-710B-DD79-0D5EF00B8930}"/>
              </a:ext>
            </a:extLst>
          </p:cNvPr>
          <p:cNvSpPr/>
          <p:nvPr/>
        </p:nvSpPr>
        <p:spPr>
          <a:xfrm>
            <a:off x="3872075" y="1657197"/>
            <a:ext cx="4747297" cy="3193916"/>
          </a:xfrm>
          <a:prstGeom prst="pie">
            <a:avLst>
              <a:gd name="adj1" fmla="val 10811868"/>
              <a:gd name="adj2" fmla="val 16202557"/>
            </a:avLst>
          </a:prstGeom>
        </p:spPr>
        <p:style>
          <a:lnRef idx="0">
            <a:schemeClr val="accent2"/>
          </a:lnRef>
          <a:fillRef idx="3">
            <a:schemeClr val="accent2"/>
          </a:fillRef>
          <a:effectRef idx="3">
            <a:schemeClr val="accent2"/>
          </a:effectRef>
          <a:fontRef idx="minor">
            <a:schemeClr val="lt1"/>
          </a:fontRef>
        </p:style>
        <p:txBody>
          <a:bodyPr rtlCol="0" anchor="ctr"/>
          <a:lstStyle/>
          <a:p>
            <a:r>
              <a:rPr lang="en-PH" b="1" dirty="0">
                <a:solidFill>
                  <a:schemeClr val="bg1"/>
                </a:solidFill>
              </a:rPr>
              <a:t>Subproblem 1 </a:t>
            </a:r>
          </a:p>
          <a:p>
            <a:endParaRPr lang="en-PH" b="1" dirty="0">
              <a:solidFill>
                <a:schemeClr val="bg1"/>
              </a:solidFill>
            </a:endParaRPr>
          </a:p>
          <a:p>
            <a:endParaRPr lang="en-PH" b="1" dirty="0">
              <a:solidFill>
                <a:schemeClr val="bg1"/>
              </a:solidFill>
            </a:endParaRPr>
          </a:p>
          <a:p>
            <a:endParaRPr lang="en-PH" b="1" dirty="0">
              <a:solidFill>
                <a:schemeClr val="bg1"/>
              </a:solidFill>
            </a:endParaRPr>
          </a:p>
          <a:p>
            <a:endParaRPr lang="en-PH" b="1" dirty="0">
              <a:solidFill>
                <a:schemeClr val="bg1"/>
              </a:solidFill>
            </a:endParaRPr>
          </a:p>
        </p:txBody>
      </p:sp>
      <p:sp>
        <p:nvSpPr>
          <p:cNvPr id="33" name="Partial Circle 32">
            <a:extLst>
              <a:ext uri="{FF2B5EF4-FFF2-40B4-BE49-F238E27FC236}">
                <a16:creationId xmlns:a16="http://schemas.microsoft.com/office/drawing/2014/main" id="{0C4E69DD-ADBD-ADE9-771C-0E11AD085FB9}"/>
              </a:ext>
            </a:extLst>
          </p:cNvPr>
          <p:cNvSpPr/>
          <p:nvPr/>
        </p:nvSpPr>
        <p:spPr>
          <a:xfrm>
            <a:off x="3986649" y="1643192"/>
            <a:ext cx="4747297" cy="3193916"/>
          </a:xfrm>
          <a:prstGeom prst="pie">
            <a:avLst>
              <a:gd name="adj1" fmla="val 16183668"/>
              <a:gd name="adj2" fmla="val 21593991"/>
            </a:avLst>
          </a:prstGeom>
        </p:spPr>
        <p:style>
          <a:lnRef idx="0">
            <a:schemeClr val="accent4"/>
          </a:lnRef>
          <a:fillRef idx="3">
            <a:schemeClr val="accent4"/>
          </a:fillRef>
          <a:effectRef idx="3">
            <a:schemeClr val="accent4"/>
          </a:effectRef>
          <a:fontRef idx="minor">
            <a:schemeClr val="lt1"/>
          </a:fontRef>
        </p:style>
        <p:txBody>
          <a:bodyPr rtlCol="0" anchor="ctr"/>
          <a:lstStyle/>
          <a:p>
            <a:pPr algn="r"/>
            <a:r>
              <a:rPr lang="en-PH" b="1" dirty="0">
                <a:solidFill>
                  <a:schemeClr val="bg1"/>
                </a:solidFill>
              </a:rPr>
              <a:t>Subproblem 2</a:t>
            </a:r>
          </a:p>
          <a:p>
            <a:pPr algn="r"/>
            <a:endParaRPr lang="en-PH" b="1" dirty="0">
              <a:solidFill>
                <a:schemeClr val="bg1"/>
              </a:solidFill>
            </a:endParaRPr>
          </a:p>
          <a:p>
            <a:pPr algn="r"/>
            <a:endParaRPr lang="en-PH" b="1" dirty="0">
              <a:solidFill>
                <a:schemeClr val="bg1"/>
              </a:solidFill>
            </a:endParaRPr>
          </a:p>
          <a:p>
            <a:pPr algn="r"/>
            <a:endParaRPr lang="en-PH" b="1" dirty="0">
              <a:solidFill>
                <a:schemeClr val="bg1"/>
              </a:solidFill>
            </a:endParaRPr>
          </a:p>
          <a:p>
            <a:pPr algn="r"/>
            <a:endParaRPr lang="en-PH" b="1" dirty="0">
              <a:solidFill>
                <a:schemeClr val="bg1"/>
              </a:solidFill>
            </a:endParaRPr>
          </a:p>
        </p:txBody>
      </p:sp>
      <p:sp>
        <p:nvSpPr>
          <p:cNvPr id="2" name="Content Placeholder 9">
            <a:extLst>
              <a:ext uri="{FF2B5EF4-FFF2-40B4-BE49-F238E27FC236}">
                <a16:creationId xmlns:a16="http://schemas.microsoft.com/office/drawing/2014/main" id="{853EC1D7-1963-B907-FD39-7309F3D1C5A5}"/>
              </a:ext>
            </a:extLst>
          </p:cNvPr>
          <p:cNvSpPr>
            <a:spLocks noGrp="1"/>
          </p:cNvSpPr>
          <p:nvPr>
            <p:ph idx="1"/>
          </p:nvPr>
        </p:nvSpPr>
        <p:spPr>
          <a:xfrm>
            <a:off x="4380820" y="5152248"/>
            <a:ext cx="3958954" cy="395654"/>
          </a:xfrm>
        </p:spPr>
        <p:txBody>
          <a:bodyPr>
            <a:normAutofit fontScale="92500"/>
          </a:bodyPr>
          <a:lstStyle/>
          <a:p>
            <a:pPr marL="0" indent="0">
              <a:buNone/>
            </a:pPr>
            <a:r>
              <a:rPr lang="en-US" sz="1600" dirty="0"/>
              <a:t>This is the core idea of dynamic programming!</a:t>
            </a:r>
            <a:endParaRPr lang="en-US" sz="1600" b="1" dirty="0"/>
          </a:p>
        </p:txBody>
      </p:sp>
    </p:spTree>
    <p:extLst>
      <p:ext uri="{BB962C8B-B14F-4D97-AF65-F5344CB8AC3E}">
        <p14:creationId xmlns:p14="http://schemas.microsoft.com/office/powerpoint/2010/main" val="741023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randombar(horizontal)">
                                      <p:cBhvr>
                                        <p:cTn id="7" dur="5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33CA7EB-D821-4578-A186-D330E9178EDE}"/>
              </a:ext>
            </a:extLst>
          </p:cNvPr>
          <p:cNvSpPr txBox="1"/>
          <p:nvPr/>
        </p:nvSpPr>
        <p:spPr>
          <a:xfrm>
            <a:off x="87923" y="28551"/>
            <a:ext cx="3622432" cy="338554"/>
          </a:xfrm>
          <a:prstGeom prst="rect">
            <a:avLst/>
          </a:prstGeom>
          <a:noFill/>
        </p:spPr>
        <p:txBody>
          <a:bodyPr wrap="square" rtlCol="0">
            <a:spAutoFit/>
          </a:bodyPr>
          <a:lstStyle/>
          <a:p>
            <a:r>
              <a:rPr lang="en-PH" sz="1600">
                <a:solidFill>
                  <a:schemeClr val="bg1"/>
                </a:solidFill>
                <a:latin typeface="Abadi" panose="020B0604020104020204" pitchFamily="34" charset="0"/>
                <a:cs typeface="Aharoni" panose="020B0604020202020204" pitchFamily="2" charset="-79"/>
              </a:rPr>
              <a:t>INTRODUCTION TO COMPUTING</a:t>
            </a:r>
          </a:p>
        </p:txBody>
      </p:sp>
      <p:sp>
        <p:nvSpPr>
          <p:cNvPr id="7" name="TextBox 6">
            <a:extLst>
              <a:ext uri="{FF2B5EF4-FFF2-40B4-BE49-F238E27FC236}">
                <a16:creationId xmlns:a16="http://schemas.microsoft.com/office/drawing/2014/main" id="{9B128FD4-EE77-4086-837E-5EAF83B0DDD1}"/>
              </a:ext>
            </a:extLst>
          </p:cNvPr>
          <p:cNvSpPr txBox="1"/>
          <p:nvPr/>
        </p:nvSpPr>
        <p:spPr>
          <a:xfrm>
            <a:off x="9182099" y="13190"/>
            <a:ext cx="2948354" cy="338554"/>
          </a:xfrm>
          <a:prstGeom prst="rect">
            <a:avLst/>
          </a:prstGeom>
          <a:noFill/>
        </p:spPr>
        <p:txBody>
          <a:bodyPr wrap="square" rtlCol="0">
            <a:spAutoFit/>
          </a:bodyPr>
          <a:lstStyle/>
          <a:p>
            <a:pPr algn="r"/>
            <a:r>
              <a:rPr lang="en-US" sz="1600" dirty="0">
                <a:solidFill>
                  <a:schemeClr val="bg1"/>
                </a:solidFill>
              </a:rPr>
              <a:t>Course Code: CCINCOM/L</a:t>
            </a:r>
            <a:endParaRPr lang="en-PH" sz="1600" dirty="0">
              <a:solidFill>
                <a:schemeClr val="bg1"/>
              </a:solidFill>
              <a:latin typeface="Abadi" panose="020B0604020202020204" pitchFamily="34" charset="0"/>
            </a:endParaRPr>
          </a:p>
        </p:txBody>
      </p:sp>
      <p:sp>
        <p:nvSpPr>
          <p:cNvPr id="8" name="TextBox 7">
            <a:extLst>
              <a:ext uri="{FF2B5EF4-FFF2-40B4-BE49-F238E27FC236}">
                <a16:creationId xmlns:a16="http://schemas.microsoft.com/office/drawing/2014/main" id="{B95C7AD6-4918-4294-AA88-B72FB28833FE}"/>
              </a:ext>
            </a:extLst>
          </p:cNvPr>
          <p:cNvSpPr txBox="1"/>
          <p:nvPr/>
        </p:nvSpPr>
        <p:spPr>
          <a:xfrm>
            <a:off x="0" y="6479929"/>
            <a:ext cx="2461846" cy="338554"/>
          </a:xfrm>
          <a:prstGeom prst="rect">
            <a:avLst/>
          </a:prstGeom>
          <a:noFill/>
        </p:spPr>
        <p:txBody>
          <a:bodyPr wrap="square" rtlCol="0">
            <a:spAutoFit/>
          </a:bodyPr>
          <a:lstStyle/>
          <a:p>
            <a:pPr algn="ctr"/>
            <a:r>
              <a:rPr lang="en-PH" sz="1600">
                <a:solidFill>
                  <a:schemeClr val="bg1"/>
                </a:solidFill>
                <a:latin typeface="Abadi" panose="020B0604020202020204" pitchFamily="34" charset="0"/>
              </a:rPr>
              <a:t>Joseph Marvin R. Imperial</a:t>
            </a:r>
          </a:p>
        </p:txBody>
      </p:sp>
      <p:sp>
        <p:nvSpPr>
          <p:cNvPr id="9" name="TextBox 8">
            <a:extLst>
              <a:ext uri="{FF2B5EF4-FFF2-40B4-BE49-F238E27FC236}">
                <a16:creationId xmlns:a16="http://schemas.microsoft.com/office/drawing/2014/main" id="{C3136E3D-4CFD-4EFC-98AB-367D0EF3C06B}"/>
              </a:ext>
            </a:extLst>
          </p:cNvPr>
          <p:cNvSpPr txBox="1"/>
          <p:nvPr/>
        </p:nvSpPr>
        <p:spPr>
          <a:xfrm>
            <a:off x="7086601" y="6490896"/>
            <a:ext cx="5105399" cy="338554"/>
          </a:xfrm>
          <a:prstGeom prst="rect">
            <a:avLst/>
          </a:prstGeom>
          <a:noFill/>
        </p:spPr>
        <p:txBody>
          <a:bodyPr wrap="square" rtlCol="0">
            <a:spAutoFit/>
          </a:bodyPr>
          <a:lstStyle/>
          <a:p>
            <a:pPr algn="r"/>
            <a:r>
              <a:rPr lang="en-PH" sz="1600">
                <a:solidFill>
                  <a:schemeClr val="bg1"/>
                </a:solidFill>
                <a:latin typeface="Abadi" panose="020B0604020202020204" pitchFamily="34" charset="0"/>
              </a:rPr>
              <a:t>NU College of Computing and Information Technologies</a:t>
            </a:r>
          </a:p>
        </p:txBody>
      </p:sp>
      <p:sp>
        <p:nvSpPr>
          <p:cNvPr id="13" name="Rectangle 12">
            <a:extLst>
              <a:ext uri="{FF2B5EF4-FFF2-40B4-BE49-F238E27FC236}">
                <a16:creationId xmlns:a16="http://schemas.microsoft.com/office/drawing/2014/main" id="{251B30DC-ACC5-404F-B51D-13612F115E3E}"/>
              </a:ext>
            </a:extLst>
          </p:cNvPr>
          <p:cNvSpPr/>
          <p:nvPr/>
        </p:nvSpPr>
        <p:spPr>
          <a:xfrm>
            <a:off x="0" y="6462346"/>
            <a:ext cx="12192000" cy="395654"/>
          </a:xfrm>
          <a:prstGeom prst="rect">
            <a:avLst/>
          </a:prstGeom>
          <a:solidFill>
            <a:schemeClr val="accent5">
              <a:lumMod val="50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4" name="TextBox 13">
            <a:extLst>
              <a:ext uri="{FF2B5EF4-FFF2-40B4-BE49-F238E27FC236}">
                <a16:creationId xmlns:a16="http://schemas.microsoft.com/office/drawing/2014/main" id="{ACC57CA2-30CA-4DDD-A941-8B9CC393DAFA}"/>
              </a:ext>
            </a:extLst>
          </p:cNvPr>
          <p:cNvSpPr txBox="1"/>
          <p:nvPr/>
        </p:nvSpPr>
        <p:spPr>
          <a:xfrm>
            <a:off x="0" y="6490896"/>
            <a:ext cx="3622432" cy="338554"/>
          </a:xfrm>
          <a:prstGeom prst="rect">
            <a:avLst/>
          </a:prstGeom>
          <a:noFill/>
        </p:spPr>
        <p:txBody>
          <a:bodyPr wrap="square" rtlCol="0">
            <a:spAutoFit/>
          </a:bodyPr>
          <a:lstStyle/>
          <a:p>
            <a:r>
              <a:rPr lang="en-PH" sz="1600">
                <a:solidFill>
                  <a:schemeClr val="bg1"/>
                </a:solidFill>
                <a:latin typeface="Abadi" panose="020B0604020104020204" pitchFamily="34" charset="0"/>
                <a:cs typeface="Aharoni" panose="020B0604020202020204" pitchFamily="2" charset="-79"/>
              </a:rPr>
              <a:t>REINFORCEMENT LEARNING</a:t>
            </a:r>
          </a:p>
        </p:txBody>
      </p:sp>
      <p:sp>
        <p:nvSpPr>
          <p:cNvPr id="15" name="TextBox 14">
            <a:extLst>
              <a:ext uri="{FF2B5EF4-FFF2-40B4-BE49-F238E27FC236}">
                <a16:creationId xmlns:a16="http://schemas.microsoft.com/office/drawing/2014/main" id="{31237222-F604-49F1-8989-AF06AF20EDD3}"/>
              </a:ext>
            </a:extLst>
          </p:cNvPr>
          <p:cNvSpPr txBox="1"/>
          <p:nvPr/>
        </p:nvSpPr>
        <p:spPr>
          <a:xfrm>
            <a:off x="9243646" y="6490896"/>
            <a:ext cx="2948354" cy="338554"/>
          </a:xfrm>
          <a:prstGeom prst="rect">
            <a:avLst/>
          </a:prstGeom>
          <a:noFill/>
        </p:spPr>
        <p:txBody>
          <a:bodyPr wrap="square" rtlCol="0">
            <a:spAutoFit/>
          </a:bodyPr>
          <a:lstStyle/>
          <a:p>
            <a:pPr algn="r"/>
            <a:r>
              <a:rPr lang="en-US" sz="1600">
                <a:solidFill>
                  <a:schemeClr val="bg1"/>
                </a:solidFill>
                <a:latin typeface="Abadi" panose="020B0604020104020204" pitchFamily="34" charset="0"/>
              </a:rPr>
              <a:t>Course Code: CCRNFLRL</a:t>
            </a:r>
            <a:endParaRPr lang="en-PH" sz="1600">
              <a:solidFill>
                <a:schemeClr val="bg1"/>
              </a:solidFill>
              <a:latin typeface="Abadi" panose="020B0604020104020204" pitchFamily="34" charset="0"/>
            </a:endParaRPr>
          </a:p>
        </p:txBody>
      </p:sp>
      <p:sp>
        <p:nvSpPr>
          <p:cNvPr id="5" name="Title 4">
            <a:extLst>
              <a:ext uri="{FF2B5EF4-FFF2-40B4-BE49-F238E27FC236}">
                <a16:creationId xmlns:a16="http://schemas.microsoft.com/office/drawing/2014/main" id="{EC47D021-EEC4-42AC-B4C3-BC584CB5BC9D}"/>
              </a:ext>
            </a:extLst>
          </p:cNvPr>
          <p:cNvSpPr>
            <a:spLocks noGrp="1"/>
          </p:cNvSpPr>
          <p:nvPr>
            <p:ph type="title"/>
          </p:nvPr>
        </p:nvSpPr>
        <p:spPr>
          <a:xfrm>
            <a:off x="352425" y="292273"/>
            <a:ext cx="11458574" cy="869778"/>
          </a:xfrm>
        </p:spPr>
        <p:txBody>
          <a:bodyPr/>
          <a:lstStyle/>
          <a:p>
            <a:r>
              <a:rPr lang="en-PH" b="1" dirty="0">
                <a:latin typeface="+mn-lt"/>
              </a:rPr>
              <a:t>When to use Dynamic Programming? </a:t>
            </a:r>
          </a:p>
        </p:txBody>
      </p:sp>
      <p:sp>
        <p:nvSpPr>
          <p:cNvPr id="10" name="Content Placeholder 9">
            <a:extLst>
              <a:ext uri="{FF2B5EF4-FFF2-40B4-BE49-F238E27FC236}">
                <a16:creationId xmlns:a16="http://schemas.microsoft.com/office/drawing/2014/main" id="{D5BBEC35-40CA-42D4-BC38-E13B39A6DA8E}"/>
              </a:ext>
            </a:extLst>
          </p:cNvPr>
          <p:cNvSpPr>
            <a:spLocks noGrp="1"/>
          </p:cNvSpPr>
          <p:nvPr>
            <p:ph idx="1"/>
          </p:nvPr>
        </p:nvSpPr>
        <p:spPr>
          <a:xfrm>
            <a:off x="457198" y="1341120"/>
            <a:ext cx="11043922" cy="4602480"/>
          </a:xfrm>
        </p:spPr>
        <p:txBody>
          <a:bodyPr>
            <a:normAutofit/>
          </a:bodyPr>
          <a:lstStyle/>
          <a:p>
            <a:pPr marL="457200" indent="-457200">
              <a:buAutoNum type="arabicPeriod" startAt="2"/>
            </a:pPr>
            <a:r>
              <a:rPr lang="en-US" sz="2400" b="1" dirty="0"/>
              <a:t>Overlapping Subproblems</a:t>
            </a:r>
          </a:p>
          <a:p>
            <a:pPr marL="0" indent="0">
              <a:buNone/>
            </a:pPr>
            <a:endParaRPr lang="en-US" sz="2400" b="1" dirty="0"/>
          </a:p>
        </p:txBody>
      </p:sp>
      <p:sp>
        <p:nvSpPr>
          <p:cNvPr id="2" name="Title 1">
            <a:extLst>
              <a:ext uri="{FF2B5EF4-FFF2-40B4-BE49-F238E27FC236}">
                <a16:creationId xmlns:a16="http://schemas.microsoft.com/office/drawing/2014/main" id="{26657FD7-E90E-9A48-D3E7-07CB069D2D95}"/>
              </a:ext>
            </a:extLst>
          </p:cNvPr>
          <p:cNvSpPr txBox="1">
            <a:spLocks/>
          </p:cNvSpPr>
          <p:nvPr/>
        </p:nvSpPr>
        <p:spPr>
          <a:xfrm>
            <a:off x="1524000" y="1516449"/>
            <a:ext cx="9144000" cy="4290585"/>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en-US" sz="3000" b="1" dirty="0"/>
          </a:p>
          <a:p>
            <a:pPr algn="l"/>
            <a:endParaRPr lang="en-US" sz="3000" b="1" i="0" dirty="0">
              <a:effectLst/>
            </a:endParaRPr>
          </a:p>
          <a:p>
            <a:pPr algn="l"/>
            <a:endParaRPr lang="en-US" sz="3000" dirty="0"/>
          </a:p>
          <a:p>
            <a:pPr algn="l"/>
            <a:endParaRPr lang="en-US" sz="3000" b="1" i="0" dirty="0">
              <a:effectLst/>
            </a:endParaRPr>
          </a:p>
          <a:p>
            <a:pPr algn="l"/>
            <a:endParaRPr lang="en-US" sz="3000" b="1" dirty="0"/>
          </a:p>
          <a:p>
            <a:pPr algn="l"/>
            <a:endParaRPr lang="en-US" sz="3000" b="1" i="0" dirty="0">
              <a:effectLst/>
            </a:endParaRPr>
          </a:p>
          <a:p>
            <a:pPr algn="l"/>
            <a:endParaRPr lang="en-US" sz="3000" b="1" dirty="0"/>
          </a:p>
          <a:p>
            <a:pPr algn="l"/>
            <a:endParaRPr lang="en-US" sz="3000" b="1" i="0" dirty="0">
              <a:effectLst/>
            </a:endParaRPr>
          </a:p>
          <a:p>
            <a:pPr algn="l"/>
            <a:endParaRPr lang="en-US" sz="3000" b="1" dirty="0"/>
          </a:p>
          <a:p>
            <a:pPr algn="l"/>
            <a:endParaRPr lang="en-US" sz="3000" b="1" i="0" dirty="0">
              <a:effectLst/>
            </a:endParaRPr>
          </a:p>
          <a:p>
            <a:pPr algn="l"/>
            <a:endParaRPr lang="en-US" sz="3000" b="1" dirty="0"/>
          </a:p>
          <a:p>
            <a:pPr algn="l"/>
            <a:endParaRPr lang="en-US" sz="3000" b="0" i="0" dirty="0">
              <a:effectLst/>
            </a:endParaRPr>
          </a:p>
        </p:txBody>
      </p:sp>
      <p:sp>
        <p:nvSpPr>
          <p:cNvPr id="12" name="Oval 11">
            <a:extLst>
              <a:ext uri="{FF2B5EF4-FFF2-40B4-BE49-F238E27FC236}">
                <a16:creationId xmlns:a16="http://schemas.microsoft.com/office/drawing/2014/main" id="{021CDC92-A2C1-A48A-1BFC-7FD85014E0C7}"/>
              </a:ext>
            </a:extLst>
          </p:cNvPr>
          <p:cNvSpPr/>
          <p:nvPr/>
        </p:nvSpPr>
        <p:spPr>
          <a:xfrm>
            <a:off x="6867591" y="3273691"/>
            <a:ext cx="1174813" cy="10719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sz="1700" b="1" dirty="0"/>
          </a:p>
          <a:p>
            <a:pPr algn="ctr"/>
            <a:r>
              <a:rPr lang="en-PH" sz="1700" b="1" dirty="0"/>
              <a:t>Fib(3)</a:t>
            </a:r>
          </a:p>
          <a:p>
            <a:pPr algn="ctr"/>
            <a:endParaRPr lang="en-PH" sz="1700" dirty="0"/>
          </a:p>
        </p:txBody>
      </p:sp>
      <p:cxnSp>
        <p:nvCxnSpPr>
          <p:cNvPr id="17" name="Straight Connector 16">
            <a:extLst>
              <a:ext uri="{FF2B5EF4-FFF2-40B4-BE49-F238E27FC236}">
                <a16:creationId xmlns:a16="http://schemas.microsoft.com/office/drawing/2014/main" id="{DFE8775C-65B9-AF94-CCF2-AF270059D751}"/>
              </a:ext>
            </a:extLst>
          </p:cNvPr>
          <p:cNvCxnSpPr>
            <a:cxnSpLocks/>
            <a:stCxn id="74" idx="3"/>
            <a:endCxn id="77" idx="7"/>
          </p:cNvCxnSpPr>
          <p:nvPr/>
        </p:nvCxnSpPr>
        <p:spPr>
          <a:xfrm flipH="1">
            <a:off x="5061269" y="2692455"/>
            <a:ext cx="551035" cy="738216"/>
          </a:xfrm>
          <a:prstGeom prst="line">
            <a:avLst/>
          </a:prstGeom>
        </p:spPr>
        <p:style>
          <a:lnRef idx="3">
            <a:schemeClr val="dk1"/>
          </a:lnRef>
          <a:fillRef idx="0">
            <a:schemeClr val="dk1"/>
          </a:fillRef>
          <a:effectRef idx="2">
            <a:schemeClr val="dk1"/>
          </a:effectRef>
          <a:fontRef idx="minor">
            <a:schemeClr val="tx1"/>
          </a:fontRef>
        </p:style>
      </p:cxnSp>
      <p:cxnSp>
        <p:nvCxnSpPr>
          <p:cNvPr id="19" name="Straight Connector 18">
            <a:extLst>
              <a:ext uri="{FF2B5EF4-FFF2-40B4-BE49-F238E27FC236}">
                <a16:creationId xmlns:a16="http://schemas.microsoft.com/office/drawing/2014/main" id="{366F5F9D-8135-B127-8702-F9E3125C5E13}"/>
              </a:ext>
            </a:extLst>
          </p:cNvPr>
          <p:cNvCxnSpPr>
            <a:cxnSpLocks/>
            <a:stCxn id="74" idx="5"/>
            <a:endCxn id="12" idx="1"/>
          </p:cNvCxnSpPr>
          <p:nvPr/>
        </p:nvCxnSpPr>
        <p:spPr>
          <a:xfrm>
            <a:off x="6443023" y="2692455"/>
            <a:ext cx="596615" cy="738216"/>
          </a:xfrm>
          <a:prstGeom prst="line">
            <a:avLst/>
          </a:prstGeom>
        </p:spPr>
        <p:style>
          <a:lnRef idx="3">
            <a:schemeClr val="dk1"/>
          </a:lnRef>
          <a:fillRef idx="0">
            <a:schemeClr val="dk1"/>
          </a:fillRef>
          <a:effectRef idx="2">
            <a:schemeClr val="dk1"/>
          </a:effectRef>
          <a:fontRef idx="minor">
            <a:schemeClr val="tx1"/>
          </a:fontRef>
        </p:style>
      </p:cxnSp>
      <p:cxnSp>
        <p:nvCxnSpPr>
          <p:cNvPr id="26" name="Straight Connector 25">
            <a:extLst>
              <a:ext uri="{FF2B5EF4-FFF2-40B4-BE49-F238E27FC236}">
                <a16:creationId xmlns:a16="http://schemas.microsoft.com/office/drawing/2014/main" id="{39E97550-E532-1250-ECA2-278B92FA3F64}"/>
              </a:ext>
            </a:extLst>
          </p:cNvPr>
          <p:cNvCxnSpPr>
            <a:cxnSpLocks/>
            <a:stCxn id="77" idx="3"/>
            <a:endCxn id="78" idx="7"/>
          </p:cNvCxnSpPr>
          <p:nvPr/>
        </p:nvCxnSpPr>
        <p:spPr>
          <a:xfrm flipH="1">
            <a:off x="3630680" y="4188635"/>
            <a:ext cx="599870" cy="791992"/>
          </a:xfrm>
          <a:prstGeom prst="line">
            <a:avLst/>
          </a:prstGeom>
        </p:spPr>
        <p:style>
          <a:lnRef idx="3">
            <a:schemeClr val="dk1"/>
          </a:lnRef>
          <a:fillRef idx="0">
            <a:schemeClr val="dk1"/>
          </a:fillRef>
          <a:effectRef idx="2">
            <a:schemeClr val="dk1"/>
          </a:effectRef>
          <a:fontRef idx="minor">
            <a:schemeClr val="tx1"/>
          </a:fontRef>
        </p:style>
      </p:cxnSp>
      <p:cxnSp>
        <p:nvCxnSpPr>
          <p:cNvPr id="27" name="Straight Connector 26">
            <a:extLst>
              <a:ext uri="{FF2B5EF4-FFF2-40B4-BE49-F238E27FC236}">
                <a16:creationId xmlns:a16="http://schemas.microsoft.com/office/drawing/2014/main" id="{CFC41E63-82F3-1B7C-F180-A2B9CE47A29B}"/>
              </a:ext>
            </a:extLst>
          </p:cNvPr>
          <p:cNvCxnSpPr>
            <a:cxnSpLocks/>
            <a:stCxn id="77" idx="5"/>
            <a:endCxn id="79" idx="1"/>
          </p:cNvCxnSpPr>
          <p:nvPr/>
        </p:nvCxnSpPr>
        <p:spPr>
          <a:xfrm>
            <a:off x="5061269" y="4188635"/>
            <a:ext cx="583922" cy="791992"/>
          </a:xfrm>
          <a:prstGeom prst="line">
            <a:avLst/>
          </a:prstGeom>
        </p:spPr>
        <p:style>
          <a:lnRef idx="3">
            <a:schemeClr val="dk1"/>
          </a:lnRef>
          <a:fillRef idx="0">
            <a:schemeClr val="dk1"/>
          </a:fillRef>
          <a:effectRef idx="2">
            <a:schemeClr val="dk1"/>
          </a:effectRef>
          <a:fontRef idx="minor">
            <a:schemeClr val="tx1"/>
          </a:fontRef>
        </p:style>
      </p:cxnSp>
      <p:sp>
        <p:nvSpPr>
          <p:cNvPr id="74" name="Oval 73">
            <a:extLst>
              <a:ext uri="{FF2B5EF4-FFF2-40B4-BE49-F238E27FC236}">
                <a16:creationId xmlns:a16="http://schemas.microsoft.com/office/drawing/2014/main" id="{34C811F8-4C16-A022-38D6-355B9EAA587C}"/>
              </a:ext>
            </a:extLst>
          </p:cNvPr>
          <p:cNvSpPr/>
          <p:nvPr/>
        </p:nvSpPr>
        <p:spPr>
          <a:xfrm>
            <a:off x="5440257" y="1777511"/>
            <a:ext cx="1174813" cy="10719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sz="1700" b="1" dirty="0"/>
          </a:p>
          <a:p>
            <a:pPr algn="ctr"/>
            <a:r>
              <a:rPr lang="en-PH" sz="1700" b="1" dirty="0"/>
              <a:t>Fib(5)</a:t>
            </a:r>
          </a:p>
          <a:p>
            <a:pPr algn="ctr"/>
            <a:endParaRPr lang="en-PH" sz="1700" dirty="0"/>
          </a:p>
        </p:txBody>
      </p:sp>
      <p:sp>
        <p:nvSpPr>
          <p:cNvPr id="77" name="Oval 76">
            <a:extLst>
              <a:ext uri="{FF2B5EF4-FFF2-40B4-BE49-F238E27FC236}">
                <a16:creationId xmlns:a16="http://schemas.microsoft.com/office/drawing/2014/main" id="{9FCD3A0D-62FC-6F76-9991-5D3BDE5456AD}"/>
              </a:ext>
            </a:extLst>
          </p:cNvPr>
          <p:cNvSpPr/>
          <p:nvPr/>
        </p:nvSpPr>
        <p:spPr>
          <a:xfrm>
            <a:off x="4058503" y="3273691"/>
            <a:ext cx="1174813" cy="10719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sz="1700" b="1" dirty="0"/>
          </a:p>
          <a:p>
            <a:pPr algn="ctr"/>
            <a:r>
              <a:rPr lang="en-PH" sz="1700" b="1" dirty="0"/>
              <a:t>Fib(4)</a:t>
            </a:r>
          </a:p>
          <a:p>
            <a:pPr algn="ctr"/>
            <a:endParaRPr lang="en-PH" sz="1700" dirty="0"/>
          </a:p>
        </p:txBody>
      </p:sp>
      <p:sp>
        <p:nvSpPr>
          <p:cNvPr id="78" name="Oval 77">
            <a:extLst>
              <a:ext uri="{FF2B5EF4-FFF2-40B4-BE49-F238E27FC236}">
                <a16:creationId xmlns:a16="http://schemas.microsoft.com/office/drawing/2014/main" id="{E3D5DA5C-66CE-606A-4EFE-E5D3C2A00DA9}"/>
              </a:ext>
            </a:extLst>
          </p:cNvPr>
          <p:cNvSpPr/>
          <p:nvPr/>
        </p:nvSpPr>
        <p:spPr>
          <a:xfrm>
            <a:off x="2627914" y="4823647"/>
            <a:ext cx="1174813" cy="10719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sz="1700" b="1" dirty="0"/>
          </a:p>
          <a:p>
            <a:pPr algn="ctr"/>
            <a:r>
              <a:rPr lang="en-PH" sz="1700" b="1" dirty="0"/>
              <a:t>Fib(3)</a:t>
            </a:r>
          </a:p>
          <a:p>
            <a:pPr algn="ctr"/>
            <a:endParaRPr lang="en-PH" sz="1700" dirty="0"/>
          </a:p>
        </p:txBody>
      </p:sp>
      <p:sp>
        <p:nvSpPr>
          <p:cNvPr id="79" name="Oval 78">
            <a:extLst>
              <a:ext uri="{FF2B5EF4-FFF2-40B4-BE49-F238E27FC236}">
                <a16:creationId xmlns:a16="http://schemas.microsoft.com/office/drawing/2014/main" id="{21AD9656-9AAE-9AAC-0393-7E38406495E6}"/>
              </a:ext>
            </a:extLst>
          </p:cNvPr>
          <p:cNvSpPr/>
          <p:nvPr/>
        </p:nvSpPr>
        <p:spPr>
          <a:xfrm>
            <a:off x="5473144" y="4823647"/>
            <a:ext cx="1174813" cy="10719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sz="1700" b="1" dirty="0"/>
          </a:p>
          <a:p>
            <a:pPr algn="ctr"/>
            <a:r>
              <a:rPr lang="en-PH" sz="1700" b="1" dirty="0"/>
              <a:t>Fib(2)</a:t>
            </a:r>
          </a:p>
          <a:p>
            <a:pPr algn="ctr"/>
            <a:endParaRPr lang="en-PH" sz="1700" dirty="0"/>
          </a:p>
        </p:txBody>
      </p:sp>
      <p:sp>
        <p:nvSpPr>
          <p:cNvPr id="92" name="TextBox 91">
            <a:extLst>
              <a:ext uri="{FF2B5EF4-FFF2-40B4-BE49-F238E27FC236}">
                <a16:creationId xmlns:a16="http://schemas.microsoft.com/office/drawing/2014/main" id="{205D96B7-261A-538D-C0C9-97766ECCD2AD}"/>
              </a:ext>
            </a:extLst>
          </p:cNvPr>
          <p:cNvSpPr txBox="1"/>
          <p:nvPr/>
        </p:nvSpPr>
        <p:spPr>
          <a:xfrm>
            <a:off x="8468227" y="3650658"/>
            <a:ext cx="3032893" cy="369332"/>
          </a:xfrm>
          <a:prstGeom prst="rect">
            <a:avLst/>
          </a:prstGeom>
          <a:noFill/>
        </p:spPr>
        <p:txBody>
          <a:bodyPr wrap="square" rtlCol="0">
            <a:spAutoFit/>
          </a:bodyPr>
          <a:lstStyle/>
          <a:p>
            <a:r>
              <a:rPr lang="en-PH" b="1" dirty="0"/>
              <a:t>Fib(3) was recalculated twice!</a:t>
            </a:r>
          </a:p>
        </p:txBody>
      </p:sp>
    </p:spTree>
    <p:extLst>
      <p:ext uri="{BB962C8B-B14F-4D97-AF65-F5344CB8AC3E}">
        <p14:creationId xmlns:p14="http://schemas.microsoft.com/office/powerpoint/2010/main" val="178943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mph" presetSubtype="0" fill="hold" grpId="0" nodeType="clickEffect">
                                  <p:stCondLst>
                                    <p:cond delay="0"/>
                                  </p:stCondLst>
                                  <p:childTnLst>
                                    <p:animClr clrSpc="hsl" dir="cw">
                                      <p:cBhvr override="childStyle">
                                        <p:cTn id="6" dur="500" fill="hold"/>
                                        <p:tgtEl>
                                          <p:spTgt spid="78"/>
                                        </p:tgtEl>
                                        <p:attrNameLst>
                                          <p:attrName>style.color</p:attrName>
                                        </p:attrNameLst>
                                      </p:cBhvr>
                                      <p:by>
                                        <p:hsl h="7200000" s="0" l="0"/>
                                      </p:by>
                                    </p:animClr>
                                    <p:animClr clrSpc="hsl" dir="cw">
                                      <p:cBhvr>
                                        <p:cTn id="7" dur="500" fill="hold"/>
                                        <p:tgtEl>
                                          <p:spTgt spid="78"/>
                                        </p:tgtEl>
                                        <p:attrNameLst>
                                          <p:attrName>fillcolor</p:attrName>
                                        </p:attrNameLst>
                                      </p:cBhvr>
                                      <p:by>
                                        <p:hsl h="7200000" s="0" l="0"/>
                                      </p:by>
                                    </p:animClr>
                                    <p:animClr clrSpc="hsl" dir="cw">
                                      <p:cBhvr>
                                        <p:cTn id="8" dur="500" fill="hold"/>
                                        <p:tgtEl>
                                          <p:spTgt spid="78"/>
                                        </p:tgtEl>
                                        <p:attrNameLst>
                                          <p:attrName>stroke.color</p:attrName>
                                        </p:attrNameLst>
                                      </p:cBhvr>
                                      <p:by>
                                        <p:hsl h="7200000" s="0" l="0"/>
                                      </p:by>
                                    </p:animClr>
                                    <p:set>
                                      <p:cBhvr>
                                        <p:cTn id="9" dur="500" fill="hold"/>
                                        <p:tgtEl>
                                          <p:spTgt spid="78"/>
                                        </p:tgtEl>
                                        <p:attrNameLst>
                                          <p:attrName>fill.type</p:attrName>
                                        </p:attrNameLst>
                                      </p:cBhvr>
                                      <p:to>
                                        <p:strVal val="solid"/>
                                      </p:to>
                                    </p:set>
                                  </p:childTnLst>
                                </p:cTn>
                              </p:par>
                              <p:par>
                                <p:cTn id="10" presetID="21" presetClass="emph" presetSubtype="0" fill="hold" grpId="0" nodeType="withEffect">
                                  <p:stCondLst>
                                    <p:cond delay="0"/>
                                  </p:stCondLst>
                                  <p:childTnLst>
                                    <p:animClr clrSpc="hsl" dir="cw">
                                      <p:cBhvr override="childStyle">
                                        <p:cTn id="11" dur="500" fill="hold"/>
                                        <p:tgtEl>
                                          <p:spTgt spid="12"/>
                                        </p:tgtEl>
                                        <p:attrNameLst>
                                          <p:attrName>style.color</p:attrName>
                                        </p:attrNameLst>
                                      </p:cBhvr>
                                      <p:by>
                                        <p:hsl h="7200000" s="0" l="0"/>
                                      </p:by>
                                    </p:animClr>
                                    <p:animClr clrSpc="hsl" dir="cw">
                                      <p:cBhvr>
                                        <p:cTn id="12" dur="500" fill="hold"/>
                                        <p:tgtEl>
                                          <p:spTgt spid="12"/>
                                        </p:tgtEl>
                                        <p:attrNameLst>
                                          <p:attrName>fillcolor</p:attrName>
                                        </p:attrNameLst>
                                      </p:cBhvr>
                                      <p:by>
                                        <p:hsl h="7200000" s="0" l="0"/>
                                      </p:by>
                                    </p:animClr>
                                    <p:animClr clrSpc="hsl" dir="cw">
                                      <p:cBhvr>
                                        <p:cTn id="13" dur="500" fill="hold"/>
                                        <p:tgtEl>
                                          <p:spTgt spid="12"/>
                                        </p:tgtEl>
                                        <p:attrNameLst>
                                          <p:attrName>stroke.color</p:attrName>
                                        </p:attrNameLst>
                                      </p:cBhvr>
                                      <p:by>
                                        <p:hsl h="7200000" s="0" l="0"/>
                                      </p:by>
                                    </p:animClr>
                                    <p:set>
                                      <p:cBhvr>
                                        <p:cTn id="14" dur="500" fill="hold"/>
                                        <p:tgtEl>
                                          <p:spTgt spid="12"/>
                                        </p:tgtEl>
                                        <p:attrNameLst>
                                          <p:attrName>fill.type</p:attrName>
                                        </p:attrNameLst>
                                      </p:cBhvr>
                                      <p:to>
                                        <p:strVal val="solid"/>
                                      </p:to>
                                    </p:set>
                                  </p:childTnLst>
                                </p:cTn>
                              </p:par>
                            </p:childTnLst>
                          </p:cTn>
                        </p:par>
                      </p:childTnLst>
                    </p:cTn>
                  </p:par>
                  <p:par>
                    <p:cTn id="15" fill="hold">
                      <p:stCondLst>
                        <p:cond delay="indefinite"/>
                      </p:stCondLst>
                      <p:childTnLst>
                        <p:par>
                          <p:cTn id="16" fill="hold">
                            <p:stCondLst>
                              <p:cond delay="0"/>
                            </p:stCondLst>
                            <p:childTnLst>
                              <p:par>
                                <p:cTn id="17" presetID="14" presetClass="entr" presetSubtype="10" fill="hold" grpId="0" nodeType="clickEffect">
                                  <p:stCondLst>
                                    <p:cond delay="0"/>
                                  </p:stCondLst>
                                  <p:childTnLst>
                                    <p:set>
                                      <p:cBhvr>
                                        <p:cTn id="18" dur="1" fill="hold">
                                          <p:stCondLst>
                                            <p:cond delay="0"/>
                                          </p:stCondLst>
                                        </p:cTn>
                                        <p:tgtEl>
                                          <p:spTgt spid="92"/>
                                        </p:tgtEl>
                                        <p:attrNameLst>
                                          <p:attrName>style.visibility</p:attrName>
                                        </p:attrNameLst>
                                      </p:cBhvr>
                                      <p:to>
                                        <p:strVal val="visible"/>
                                      </p:to>
                                    </p:set>
                                    <p:animEffect transition="in" filter="randombar(horizontal)">
                                      <p:cBhvr>
                                        <p:cTn id="19" dur="500"/>
                                        <p:tgtEl>
                                          <p:spTgt spid="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78" grpId="0" animBg="1"/>
      <p:bldP spid="9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33CA7EB-D821-4578-A186-D330E9178EDE}"/>
              </a:ext>
            </a:extLst>
          </p:cNvPr>
          <p:cNvSpPr txBox="1"/>
          <p:nvPr/>
        </p:nvSpPr>
        <p:spPr>
          <a:xfrm>
            <a:off x="87923" y="28551"/>
            <a:ext cx="3622432" cy="338554"/>
          </a:xfrm>
          <a:prstGeom prst="rect">
            <a:avLst/>
          </a:prstGeom>
          <a:noFill/>
        </p:spPr>
        <p:txBody>
          <a:bodyPr wrap="square" rtlCol="0">
            <a:spAutoFit/>
          </a:bodyPr>
          <a:lstStyle/>
          <a:p>
            <a:r>
              <a:rPr lang="en-PH" sz="1600">
                <a:solidFill>
                  <a:schemeClr val="bg1"/>
                </a:solidFill>
                <a:latin typeface="Abadi" panose="020B0604020104020204" pitchFamily="34" charset="0"/>
                <a:cs typeface="Aharoni" panose="020B0604020202020204" pitchFamily="2" charset="-79"/>
              </a:rPr>
              <a:t>INTRODUCTION TO COMPUTING</a:t>
            </a:r>
          </a:p>
        </p:txBody>
      </p:sp>
      <p:sp>
        <p:nvSpPr>
          <p:cNvPr id="7" name="TextBox 6">
            <a:extLst>
              <a:ext uri="{FF2B5EF4-FFF2-40B4-BE49-F238E27FC236}">
                <a16:creationId xmlns:a16="http://schemas.microsoft.com/office/drawing/2014/main" id="{9B128FD4-EE77-4086-837E-5EAF83B0DDD1}"/>
              </a:ext>
            </a:extLst>
          </p:cNvPr>
          <p:cNvSpPr txBox="1"/>
          <p:nvPr/>
        </p:nvSpPr>
        <p:spPr>
          <a:xfrm>
            <a:off x="9182099" y="13190"/>
            <a:ext cx="2948354" cy="338554"/>
          </a:xfrm>
          <a:prstGeom prst="rect">
            <a:avLst/>
          </a:prstGeom>
          <a:noFill/>
        </p:spPr>
        <p:txBody>
          <a:bodyPr wrap="square" rtlCol="0">
            <a:spAutoFit/>
          </a:bodyPr>
          <a:lstStyle/>
          <a:p>
            <a:pPr algn="r"/>
            <a:r>
              <a:rPr lang="en-US" sz="1600" dirty="0">
                <a:solidFill>
                  <a:schemeClr val="bg1"/>
                </a:solidFill>
              </a:rPr>
              <a:t>Course Code: CCINCOM/L</a:t>
            </a:r>
            <a:endParaRPr lang="en-PH" sz="1600" dirty="0">
              <a:solidFill>
                <a:schemeClr val="bg1"/>
              </a:solidFill>
              <a:latin typeface="Abadi" panose="020B0604020202020204" pitchFamily="34" charset="0"/>
            </a:endParaRPr>
          </a:p>
        </p:txBody>
      </p:sp>
      <p:sp>
        <p:nvSpPr>
          <p:cNvPr id="8" name="TextBox 7">
            <a:extLst>
              <a:ext uri="{FF2B5EF4-FFF2-40B4-BE49-F238E27FC236}">
                <a16:creationId xmlns:a16="http://schemas.microsoft.com/office/drawing/2014/main" id="{B95C7AD6-4918-4294-AA88-B72FB28833FE}"/>
              </a:ext>
            </a:extLst>
          </p:cNvPr>
          <p:cNvSpPr txBox="1"/>
          <p:nvPr/>
        </p:nvSpPr>
        <p:spPr>
          <a:xfrm>
            <a:off x="0" y="6479929"/>
            <a:ext cx="2461846" cy="338554"/>
          </a:xfrm>
          <a:prstGeom prst="rect">
            <a:avLst/>
          </a:prstGeom>
          <a:noFill/>
        </p:spPr>
        <p:txBody>
          <a:bodyPr wrap="square" rtlCol="0">
            <a:spAutoFit/>
          </a:bodyPr>
          <a:lstStyle/>
          <a:p>
            <a:pPr algn="ctr"/>
            <a:r>
              <a:rPr lang="en-PH" sz="1600">
                <a:solidFill>
                  <a:schemeClr val="bg1"/>
                </a:solidFill>
                <a:latin typeface="Abadi" panose="020B0604020202020204" pitchFamily="34" charset="0"/>
              </a:rPr>
              <a:t>Joseph Marvin R. Imperial</a:t>
            </a:r>
          </a:p>
        </p:txBody>
      </p:sp>
      <p:sp>
        <p:nvSpPr>
          <p:cNvPr id="9" name="TextBox 8">
            <a:extLst>
              <a:ext uri="{FF2B5EF4-FFF2-40B4-BE49-F238E27FC236}">
                <a16:creationId xmlns:a16="http://schemas.microsoft.com/office/drawing/2014/main" id="{C3136E3D-4CFD-4EFC-98AB-367D0EF3C06B}"/>
              </a:ext>
            </a:extLst>
          </p:cNvPr>
          <p:cNvSpPr txBox="1"/>
          <p:nvPr/>
        </p:nvSpPr>
        <p:spPr>
          <a:xfrm>
            <a:off x="7086601" y="6490896"/>
            <a:ext cx="5105399" cy="338554"/>
          </a:xfrm>
          <a:prstGeom prst="rect">
            <a:avLst/>
          </a:prstGeom>
          <a:noFill/>
        </p:spPr>
        <p:txBody>
          <a:bodyPr wrap="square" rtlCol="0">
            <a:spAutoFit/>
          </a:bodyPr>
          <a:lstStyle/>
          <a:p>
            <a:pPr algn="r"/>
            <a:r>
              <a:rPr lang="en-PH" sz="1600">
                <a:solidFill>
                  <a:schemeClr val="bg1"/>
                </a:solidFill>
                <a:latin typeface="Abadi" panose="020B0604020202020204" pitchFamily="34" charset="0"/>
              </a:rPr>
              <a:t>NU College of Computing and Information Technologies</a:t>
            </a:r>
          </a:p>
        </p:txBody>
      </p:sp>
      <p:sp>
        <p:nvSpPr>
          <p:cNvPr id="13" name="Rectangle 12">
            <a:extLst>
              <a:ext uri="{FF2B5EF4-FFF2-40B4-BE49-F238E27FC236}">
                <a16:creationId xmlns:a16="http://schemas.microsoft.com/office/drawing/2014/main" id="{251B30DC-ACC5-404F-B51D-13612F115E3E}"/>
              </a:ext>
            </a:extLst>
          </p:cNvPr>
          <p:cNvSpPr/>
          <p:nvPr/>
        </p:nvSpPr>
        <p:spPr>
          <a:xfrm>
            <a:off x="0" y="6462346"/>
            <a:ext cx="12192000" cy="395654"/>
          </a:xfrm>
          <a:prstGeom prst="rect">
            <a:avLst/>
          </a:prstGeom>
          <a:solidFill>
            <a:schemeClr val="accent5">
              <a:lumMod val="50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4" name="TextBox 13">
            <a:extLst>
              <a:ext uri="{FF2B5EF4-FFF2-40B4-BE49-F238E27FC236}">
                <a16:creationId xmlns:a16="http://schemas.microsoft.com/office/drawing/2014/main" id="{ACC57CA2-30CA-4DDD-A941-8B9CC393DAFA}"/>
              </a:ext>
            </a:extLst>
          </p:cNvPr>
          <p:cNvSpPr txBox="1"/>
          <p:nvPr/>
        </p:nvSpPr>
        <p:spPr>
          <a:xfrm>
            <a:off x="0" y="6490896"/>
            <a:ext cx="3622432" cy="338554"/>
          </a:xfrm>
          <a:prstGeom prst="rect">
            <a:avLst/>
          </a:prstGeom>
          <a:noFill/>
        </p:spPr>
        <p:txBody>
          <a:bodyPr wrap="square" rtlCol="0">
            <a:spAutoFit/>
          </a:bodyPr>
          <a:lstStyle/>
          <a:p>
            <a:r>
              <a:rPr lang="en-PH" sz="1600">
                <a:solidFill>
                  <a:schemeClr val="bg1"/>
                </a:solidFill>
                <a:latin typeface="Abadi" panose="020B0604020104020204" pitchFamily="34" charset="0"/>
                <a:cs typeface="Aharoni" panose="020B0604020202020204" pitchFamily="2" charset="-79"/>
              </a:rPr>
              <a:t>REINFORCEMENT LEARNING</a:t>
            </a:r>
          </a:p>
        </p:txBody>
      </p:sp>
      <p:sp>
        <p:nvSpPr>
          <p:cNvPr id="15" name="TextBox 14">
            <a:extLst>
              <a:ext uri="{FF2B5EF4-FFF2-40B4-BE49-F238E27FC236}">
                <a16:creationId xmlns:a16="http://schemas.microsoft.com/office/drawing/2014/main" id="{31237222-F604-49F1-8989-AF06AF20EDD3}"/>
              </a:ext>
            </a:extLst>
          </p:cNvPr>
          <p:cNvSpPr txBox="1"/>
          <p:nvPr/>
        </p:nvSpPr>
        <p:spPr>
          <a:xfrm>
            <a:off x="9243646" y="6490896"/>
            <a:ext cx="2948354" cy="338554"/>
          </a:xfrm>
          <a:prstGeom prst="rect">
            <a:avLst/>
          </a:prstGeom>
          <a:noFill/>
        </p:spPr>
        <p:txBody>
          <a:bodyPr wrap="square" rtlCol="0">
            <a:spAutoFit/>
          </a:bodyPr>
          <a:lstStyle/>
          <a:p>
            <a:pPr algn="r"/>
            <a:r>
              <a:rPr lang="en-US" sz="1600">
                <a:solidFill>
                  <a:schemeClr val="bg1"/>
                </a:solidFill>
                <a:latin typeface="Abadi" panose="020B0604020104020204" pitchFamily="34" charset="0"/>
              </a:rPr>
              <a:t>Course Code: CCRNFLRL</a:t>
            </a:r>
            <a:endParaRPr lang="en-PH" sz="1600">
              <a:solidFill>
                <a:schemeClr val="bg1"/>
              </a:solidFill>
              <a:latin typeface="Abadi" panose="020B0604020104020204" pitchFamily="34" charset="0"/>
            </a:endParaRPr>
          </a:p>
        </p:txBody>
      </p:sp>
      <p:sp>
        <p:nvSpPr>
          <p:cNvPr id="5" name="Title 4">
            <a:extLst>
              <a:ext uri="{FF2B5EF4-FFF2-40B4-BE49-F238E27FC236}">
                <a16:creationId xmlns:a16="http://schemas.microsoft.com/office/drawing/2014/main" id="{EC47D021-EEC4-42AC-B4C3-BC584CB5BC9D}"/>
              </a:ext>
            </a:extLst>
          </p:cNvPr>
          <p:cNvSpPr>
            <a:spLocks noGrp="1"/>
          </p:cNvSpPr>
          <p:nvPr>
            <p:ph type="title"/>
          </p:nvPr>
        </p:nvSpPr>
        <p:spPr>
          <a:xfrm>
            <a:off x="352425" y="292273"/>
            <a:ext cx="11458574" cy="869778"/>
          </a:xfrm>
        </p:spPr>
        <p:txBody>
          <a:bodyPr>
            <a:normAutofit fontScale="90000"/>
          </a:bodyPr>
          <a:lstStyle/>
          <a:p>
            <a:r>
              <a:rPr lang="en-PH" b="1" dirty="0">
                <a:latin typeface="+mn-lt"/>
              </a:rPr>
              <a:t>How do we find problems that are perfect for DP?</a:t>
            </a:r>
          </a:p>
        </p:txBody>
      </p:sp>
      <p:sp>
        <p:nvSpPr>
          <p:cNvPr id="10" name="Content Placeholder 9">
            <a:extLst>
              <a:ext uri="{FF2B5EF4-FFF2-40B4-BE49-F238E27FC236}">
                <a16:creationId xmlns:a16="http://schemas.microsoft.com/office/drawing/2014/main" id="{D5BBEC35-40CA-42D4-BC38-E13B39A6DA8E}"/>
              </a:ext>
            </a:extLst>
          </p:cNvPr>
          <p:cNvSpPr>
            <a:spLocks noGrp="1"/>
          </p:cNvSpPr>
          <p:nvPr>
            <p:ph idx="1"/>
          </p:nvPr>
        </p:nvSpPr>
        <p:spPr>
          <a:xfrm>
            <a:off x="458151" y="1173018"/>
            <a:ext cx="11043922" cy="4968240"/>
          </a:xfrm>
        </p:spPr>
        <p:txBody>
          <a:bodyPr>
            <a:noAutofit/>
          </a:bodyPr>
          <a:lstStyle/>
          <a:p>
            <a:pPr marL="0" indent="0">
              <a:buNone/>
            </a:pPr>
            <a:r>
              <a:rPr lang="en-PH" sz="2400" b="1" dirty="0">
                <a:latin typeface="Calibri (Body)"/>
                <a:ea typeface="Cambria" panose="02040503050406030204" pitchFamily="18" charset="0"/>
              </a:rPr>
              <a:t>Combinatoric problems</a:t>
            </a:r>
            <a:endParaRPr lang="en-PH" sz="2400" dirty="0">
              <a:latin typeface="Calibri (Body)"/>
              <a:ea typeface="Cambria" panose="02040503050406030204" pitchFamily="18" charset="0"/>
            </a:endParaRPr>
          </a:p>
          <a:p>
            <a:pPr>
              <a:buFont typeface="Wingdings" panose="05000000000000000000" pitchFamily="2" charset="2"/>
              <a:buChar char="§"/>
            </a:pPr>
            <a:r>
              <a:rPr lang="en-PH" sz="1800" dirty="0">
                <a:latin typeface="Calibri (Body)"/>
                <a:ea typeface="Cambria" panose="02040503050406030204" pitchFamily="18" charset="0"/>
              </a:rPr>
              <a:t>How many ways to make a change?</a:t>
            </a:r>
          </a:p>
          <a:p>
            <a:pPr>
              <a:buFont typeface="Wingdings" panose="05000000000000000000" pitchFamily="2" charset="2"/>
              <a:buChar char="§"/>
            </a:pPr>
            <a:r>
              <a:rPr lang="en-PH" sz="1800" dirty="0">
                <a:latin typeface="Calibri (Body)"/>
                <a:ea typeface="Cambria" panose="02040503050406030204" pitchFamily="18" charset="0"/>
              </a:rPr>
              <a:t>How many ways to traverse a graph?</a:t>
            </a:r>
          </a:p>
          <a:p>
            <a:pPr>
              <a:buFont typeface="Wingdings" panose="05000000000000000000" pitchFamily="2" charset="2"/>
              <a:buChar char="§"/>
            </a:pPr>
            <a:r>
              <a:rPr lang="en-PH" sz="1800" dirty="0">
                <a:latin typeface="Calibri (Body)"/>
                <a:ea typeface="Cambria" panose="02040503050406030204" pitchFamily="18" charset="0"/>
              </a:rPr>
              <a:t>How many steps needed to get from point A to point B? </a:t>
            </a:r>
          </a:p>
          <a:p>
            <a:pPr marL="0" indent="0">
              <a:buNone/>
            </a:pPr>
            <a:endParaRPr lang="en-PH" sz="1800" dirty="0">
              <a:latin typeface="Calibri (Body)"/>
              <a:ea typeface="Cambria" panose="02040503050406030204" pitchFamily="18" charset="0"/>
            </a:endParaRPr>
          </a:p>
          <a:p>
            <a:pPr marL="0" indent="0">
              <a:buNone/>
            </a:pPr>
            <a:r>
              <a:rPr lang="en-PH" sz="1800" dirty="0">
                <a:latin typeface="Calibri (Body)"/>
                <a:ea typeface="Cambria" panose="02040503050406030204" pitchFamily="18" charset="0"/>
              </a:rPr>
              <a:t>Your objective is to </a:t>
            </a:r>
            <a:r>
              <a:rPr lang="en-PH" sz="1800" b="1" dirty="0">
                <a:latin typeface="Calibri (Body)"/>
                <a:ea typeface="Cambria" panose="02040503050406030204" pitchFamily="18" charset="0"/>
              </a:rPr>
              <a:t>count something</a:t>
            </a:r>
            <a:r>
              <a:rPr lang="en-PH" sz="1800" dirty="0">
                <a:latin typeface="Calibri (Body)"/>
                <a:ea typeface="Cambria" panose="02040503050406030204" pitchFamily="18" charset="0"/>
              </a:rPr>
              <a:t>.</a:t>
            </a:r>
          </a:p>
          <a:p>
            <a:pPr marL="0" indent="0">
              <a:buNone/>
            </a:pPr>
            <a:endParaRPr lang="en-PH" sz="1800" dirty="0">
              <a:latin typeface="Calibri (Body)"/>
              <a:ea typeface="Cambria" panose="02040503050406030204" pitchFamily="18" charset="0"/>
            </a:endParaRPr>
          </a:p>
          <a:p>
            <a:pPr marL="0" indent="0">
              <a:buNone/>
            </a:pPr>
            <a:r>
              <a:rPr lang="en-PH" sz="2400" b="1" dirty="0">
                <a:latin typeface="Calibri (Body)"/>
                <a:ea typeface="Cambria" panose="02040503050406030204" pitchFamily="18" charset="0"/>
              </a:rPr>
              <a:t>Optimization problems</a:t>
            </a:r>
          </a:p>
          <a:p>
            <a:pPr>
              <a:buFont typeface="Wingdings" panose="05000000000000000000" pitchFamily="2" charset="2"/>
              <a:buChar char="§"/>
            </a:pPr>
            <a:r>
              <a:rPr lang="en-US" sz="1800" dirty="0">
                <a:latin typeface="Calibri (Body)"/>
                <a:ea typeface="Cambria" panose="02040503050406030204" pitchFamily="18" charset="0"/>
              </a:rPr>
              <a:t>What is the minimum number of steps needed to get from point A to point B?</a:t>
            </a:r>
          </a:p>
          <a:p>
            <a:pPr>
              <a:buFont typeface="Wingdings" panose="05000000000000000000" pitchFamily="2" charset="2"/>
              <a:buChar char="§"/>
            </a:pPr>
            <a:r>
              <a:rPr lang="en-US" sz="1800" dirty="0">
                <a:latin typeface="Calibri (Body)"/>
                <a:ea typeface="Cambria" panose="02040503050406030204" pitchFamily="18" charset="0"/>
              </a:rPr>
              <a:t>What is the maximum profit gained by buying and selling stock?</a:t>
            </a:r>
          </a:p>
          <a:p>
            <a:pPr>
              <a:buFont typeface="Wingdings" panose="05000000000000000000" pitchFamily="2" charset="2"/>
              <a:buChar char="§"/>
            </a:pPr>
            <a:r>
              <a:rPr lang="en-US" sz="1800" dirty="0">
                <a:latin typeface="Calibri (Body)"/>
                <a:ea typeface="Cambria" panose="02040503050406030204" pitchFamily="18" charset="0"/>
              </a:rPr>
              <a:t>What is the minimum cost to travel from Manila to Baguio?</a:t>
            </a:r>
          </a:p>
          <a:p>
            <a:pPr>
              <a:buFont typeface="Wingdings" panose="05000000000000000000" pitchFamily="2" charset="2"/>
              <a:buChar char="§"/>
            </a:pPr>
            <a:endParaRPr lang="en-US" sz="1800" dirty="0">
              <a:latin typeface="Calibri (Body)"/>
              <a:ea typeface="Cambria" panose="02040503050406030204" pitchFamily="18" charset="0"/>
            </a:endParaRPr>
          </a:p>
          <a:p>
            <a:pPr marL="0" indent="0">
              <a:buNone/>
            </a:pPr>
            <a:r>
              <a:rPr lang="en-PH" sz="1800" dirty="0">
                <a:latin typeface="Calibri (Body)"/>
                <a:ea typeface="Cambria" panose="02040503050406030204" pitchFamily="18" charset="0"/>
              </a:rPr>
              <a:t>Your objective is to </a:t>
            </a:r>
            <a:r>
              <a:rPr lang="en-PH" sz="1800" b="1" dirty="0">
                <a:latin typeface="Calibri (Body)"/>
                <a:ea typeface="Cambria" panose="02040503050406030204" pitchFamily="18" charset="0"/>
              </a:rPr>
              <a:t>minimize or maximize some function</a:t>
            </a:r>
            <a:r>
              <a:rPr lang="en-PH" sz="1800" dirty="0">
                <a:latin typeface="Calibri (Body)"/>
                <a:ea typeface="Cambria" panose="02040503050406030204" pitchFamily="18" charset="0"/>
              </a:rPr>
              <a:t>.</a:t>
            </a:r>
          </a:p>
          <a:p>
            <a:pPr>
              <a:buFont typeface="Wingdings" panose="05000000000000000000" pitchFamily="2" charset="2"/>
              <a:buChar char="§"/>
            </a:pPr>
            <a:endParaRPr lang="en-US" sz="1800" dirty="0">
              <a:latin typeface="Calibri (Body)"/>
              <a:ea typeface="Cambria" panose="02040503050406030204" pitchFamily="18" charset="0"/>
            </a:endParaRPr>
          </a:p>
          <a:p>
            <a:pPr marL="0" indent="0">
              <a:buNone/>
            </a:pPr>
            <a:endParaRPr lang="en-PH" sz="1800" dirty="0">
              <a:latin typeface="Calibri (Body)"/>
              <a:ea typeface="Cambria" panose="02040503050406030204" pitchFamily="18" charset="0"/>
            </a:endParaRPr>
          </a:p>
        </p:txBody>
      </p:sp>
    </p:spTree>
    <p:extLst>
      <p:ext uri="{BB962C8B-B14F-4D97-AF65-F5344CB8AC3E}">
        <p14:creationId xmlns:p14="http://schemas.microsoft.com/office/powerpoint/2010/main" val="40499288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33CA7EB-D821-4578-A186-D330E9178EDE}"/>
              </a:ext>
            </a:extLst>
          </p:cNvPr>
          <p:cNvSpPr txBox="1"/>
          <p:nvPr/>
        </p:nvSpPr>
        <p:spPr>
          <a:xfrm>
            <a:off x="87923" y="28551"/>
            <a:ext cx="3622432" cy="338554"/>
          </a:xfrm>
          <a:prstGeom prst="rect">
            <a:avLst/>
          </a:prstGeom>
          <a:noFill/>
        </p:spPr>
        <p:txBody>
          <a:bodyPr wrap="square" rtlCol="0">
            <a:spAutoFit/>
          </a:bodyPr>
          <a:lstStyle/>
          <a:p>
            <a:r>
              <a:rPr lang="en-PH" sz="1600">
                <a:solidFill>
                  <a:schemeClr val="bg1"/>
                </a:solidFill>
                <a:latin typeface="Abadi" panose="020B0604020104020204" pitchFamily="34" charset="0"/>
                <a:cs typeface="Aharoni" panose="020B0604020202020204" pitchFamily="2" charset="-79"/>
              </a:rPr>
              <a:t>INTRODUCTION TO COMPUTING</a:t>
            </a:r>
          </a:p>
        </p:txBody>
      </p:sp>
      <p:sp>
        <p:nvSpPr>
          <p:cNvPr id="7" name="TextBox 6">
            <a:extLst>
              <a:ext uri="{FF2B5EF4-FFF2-40B4-BE49-F238E27FC236}">
                <a16:creationId xmlns:a16="http://schemas.microsoft.com/office/drawing/2014/main" id="{9B128FD4-EE77-4086-837E-5EAF83B0DDD1}"/>
              </a:ext>
            </a:extLst>
          </p:cNvPr>
          <p:cNvSpPr txBox="1"/>
          <p:nvPr/>
        </p:nvSpPr>
        <p:spPr>
          <a:xfrm>
            <a:off x="9182099" y="13190"/>
            <a:ext cx="2948354" cy="338554"/>
          </a:xfrm>
          <a:prstGeom prst="rect">
            <a:avLst/>
          </a:prstGeom>
          <a:noFill/>
        </p:spPr>
        <p:txBody>
          <a:bodyPr wrap="square" rtlCol="0">
            <a:spAutoFit/>
          </a:bodyPr>
          <a:lstStyle/>
          <a:p>
            <a:pPr algn="r"/>
            <a:r>
              <a:rPr lang="en-US" sz="1600" dirty="0">
                <a:solidFill>
                  <a:schemeClr val="bg1"/>
                </a:solidFill>
              </a:rPr>
              <a:t>Course Code: CCINCOM/L</a:t>
            </a:r>
            <a:endParaRPr lang="en-PH" sz="1600" dirty="0">
              <a:solidFill>
                <a:schemeClr val="bg1"/>
              </a:solidFill>
              <a:latin typeface="Abadi" panose="020B0604020202020204" pitchFamily="34" charset="0"/>
            </a:endParaRPr>
          </a:p>
        </p:txBody>
      </p:sp>
      <p:sp>
        <p:nvSpPr>
          <p:cNvPr id="8" name="TextBox 7">
            <a:extLst>
              <a:ext uri="{FF2B5EF4-FFF2-40B4-BE49-F238E27FC236}">
                <a16:creationId xmlns:a16="http://schemas.microsoft.com/office/drawing/2014/main" id="{B95C7AD6-4918-4294-AA88-B72FB28833FE}"/>
              </a:ext>
            </a:extLst>
          </p:cNvPr>
          <p:cNvSpPr txBox="1"/>
          <p:nvPr/>
        </p:nvSpPr>
        <p:spPr>
          <a:xfrm>
            <a:off x="0" y="6479929"/>
            <a:ext cx="2461846" cy="338554"/>
          </a:xfrm>
          <a:prstGeom prst="rect">
            <a:avLst/>
          </a:prstGeom>
          <a:noFill/>
        </p:spPr>
        <p:txBody>
          <a:bodyPr wrap="square" rtlCol="0">
            <a:spAutoFit/>
          </a:bodyPr>
          <a:lstStyle/>
          <a:p>
            <a:pPr algn="ctr"/>
            <a:r>
              <a:rPr lang="en-PH" sz="1600">
                <a:solidFill>
                  <a:schemeClr val="bg1"/>
                </a:solidFill>
                <a:latin typeface="Abadi" panose="020B0604020202020204" pitchFamily="34" charset="0"/>
              </a:rPr>
              <a:t>Joseph Marvin R. Imperial</a:t>
            </a:r>
          </a:p>
        </p:txBody>
      </p:sp>
      <p:sp>
        <p:nvSpPr>
          <p:cNvPr id="9" name="TextBox 8">
            <a:extLst>
              <a:ext uri="{FF2B5EF4-FFF2-40B4-BE49-F238E27FC236}">
                <a16:creationId xmlns:a16="http://schemas.microsoft.com/office/drawing/2014/main" id="{C3136E3D-4CFD-4EFC-98AB-367D0EF3C06B}"/>
              </a:ext>
            </a:extLst>
          </p:cNvPr>
          <p:cNvSpPr txBox="1"/>
          <p:nvPr/>
        </p:nvSpPr>
        <p:spPr>
          <a:xfrm>
            <a:off x="7086601" y="6490896"/>
            <a:ext cx="5105399" cy="338554"/>
          </a:xfrm>
          <a:prstGeom prst="rect">
            <a:avLst/>
          </a:prstGeom>
          <a:noFill/>
        </p:spPr>
        <p:txBody>
          <a:bodyPr wrap="square" rtlCol="0">
            <a:spAutoFit/>
          </a:bodyPr>
          <a:lstStyle/>
          <a:p>
            <a:pPr algn="r"/>
            <a:r>
              <a:rPr lang="en-PH" sz="1600">
                <a:solidFill>
                  <a:schemeClr val="bg1"/>
                </a:solidFill>
                <a:latin typeface="Abadi" panose="020B0604020202020204" pitchFamily="34" charset="0"/>
              </a:rPr>
              <a:t>NU College of Computing and Information Technologies</a:t>
            </a:r>
          </a:p>
        </p:txBody>
      </p:sp>
      <p:sp>
        <p:nvSpPr>
          <p:cNvPr id="13" name="Rectangle 12">
            <a:extLst>
              <a:ext uri="{FF2B5EF4-FFF2-40B4-BE49-F238E27FC236}">
                <a16:creationId xmlns:a16="http://schemas.microsoft.com/office/drawing/2014/main" id="{251B30DC-ACC5-404F-B51D-13612F115E3E}"/>
              </a:ext>
            </a:extLst>
          </p:cNvPr>
          <p:cNvSpPr/>
          <p:nvPr/>
        </p:nvSpPr>
        <p:spPr>
          <a:xfrm>
            <a:off x="0" y="6462346"/>
            <a:ext cx="12192000" cy="395654"/>
          </a:xfrm>
          <a:prstGeom prst="rect">
            <a:avLst/>
          </a:prstGeom>
          <a:solidFill>
            <a:schemeClr val="accent5">
              <a:lumMod val="50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4" name="TextBox 13">
            <a:extLst>
              <a:ext uri="{FF2B5EF4-FFF2-40B4-BE49-F238E27FC236}">
                <a16:creationId xmlns:a16="http://schemas.microsoft.com/office/drawing/2014/main" id="{ACC57CA2-30CA-4DDD-A941-8B9CC393DAFA}"/>
              </a:ext>
            </a:extLst>
          </p:cNvPr>
          <p:cNvSpPr txBox="1"/>
          <p:nvPr/>
        </p:nvSpPr>
        <p:spPr>
          <a:xfrm>
            <a:off x="0" y="6490896"/>
            <a:ext cx="3622432" cy="338554"/>
          </a:xfrm>
          <a:prstGeom prst="rect">
            <a:avLst/>
          </a:prstGeom>
          <a:noFill/>
        </p:spPr>
        <p:txBody>
          <a:bodyPr wrap="square" rtlCol="0">
            <a:spAutoFit/>
          </a:bodyPr>
          <a:lstStyle/>
          <a:p>
            <a:r>
              <a:rPr lang="en-PH" sz="1600">
                <a:solidFill>
                  <a:schemeClr val="bg1"/>
                </a:solidFill>
                <a:latin typeface="Abadi" panose="020B0604020104020204" pitchFamily="34" charset="0"/>
                <a:cs typeface="Aharoni" panose="020B0604020202020204" pitchFamily="2" charset="-79"/>
              </a:rPr>
              <a:t>REINFORCEMENT LEARNING</a:t>
            </a:r>
          </a:p>
        </p:txBody>
      </p:sp>
      <p:sp>
        <p:nvSpPr>
          <p:cNvPr id="15" name="TextBox 14">
            <a:extLst>
              <a:ext uri="{FF2B5EF4-FFF2-40B4-BE49-F238E27FC236}">
                <a16:creationId xmlns:a16="http://schemas.microsoft.com/office/drawing/2014/main" id="{31237222-F604-49F1-8989-AF06AF20EDD3}"/>
              </a:ext>
            </a:extLst>
          </p:cNvPr>
          <p:cNvSpPr txBox="1"/>
          <p:nvPr/>
        </p:nvSpPr>
        <p:spPr>
          <a:xfrm>
            <a:off x="9243646" y="6490896"/>
            <a:ext cx="2948354" cy="338554"/>
          </a:xfrm>
          <a:prstGeom prst="rect">
            <a:avLst/>
          </a:prstGeom>
          <a:noFill/>
        </p:spPr>
        <p:txBody>
          <a:bodyPr wrap="square" rtlCol="0">
            <a:spAutoFit/>
          </a:bodyPr>
          <a:lstStyle/>
          <a:p>
            <a:pPr algn="r"/>
            <a:r>
              <a:rPr lang="en-US" sz="1600">
                <a:solidFill>
                  <a:schemeClr val="bg1"/>
                </a:solidFill>
                <a:latin typeface="Abadi" panose="020B0604020104020204" pitchFamily="34" charset="0"/>
              </a:rPr>
              <a:t>Course Code: CCRNFLRL</a:t>
            </a:r>
            <a:endParaRPr lang="en-PH" sz="1600">
              <a:solidFill>
                <a:schemeClr val="bg1"/>
              </a:solidFill>
              <a:latin typeface="Abadi" panose="020B0604020104020204" pitchFamily="34" charset="0"/>
            </a:endParaRPr>
          </a:p>
        </p:txBody>
      </p:sp>
      <p:sp>
        <p:nvSpPr>
          <p:cNvPr id="5" name="Title 4">
            <a:extLst>
              <a:ext uri="{FF2B5EF4-FFF2-40B4-BE49-F238E27FC236}">
                <a16:creationId xmlns:a16="http://schemas.microsoft.com/office/drawing/2014/main" id="{EC47D021-EEC4-42AC-B4C3-BC584CB5BC9D}"/>
              </a:ext>
            </a:extLst>
          </p:cNvPr>
          <p:cNvSpPr>
            <a:spLocks noGrp="1"/>
          </p:cNvSpPr>
          <p:nvPr>
            <p:ph type="title"/>
          </p:nvPr>
        </p:nvSpPr>
        <p:spPr>
          <a:xfrm>
            <a:off x="352425" y="292273"/>
            <a:ext cx="11458574" cy="869778"/>
          </a:xfrm>
        </p:spPr>
        <p:txBody>
          <a:bodyPr/>
          <a:lstStyle/>
          <a:p>
            <a:r>
              <a:rPr lang="en-PH" b="1" dirty="0">
                <a:latin typeface="+mn-lt"/>
              </a:rPr>
              <a:t>Planning</a:t>
            </a:r>
          </a:p>
        </p:txBody>
      </p:sp>
      <p:sp>
        <p:nvSpPr>
          <p:cNvPr id="10" name="Content Placeholder 9">
            <a:extLst>
              <a:ext uri="{FF2B5EF4-FFF2-40B4-BE49-F238E27FC236}">
                <a16:creationId xmlns:a16="http://schemas.microsoft.com/office/drawing/2014/main" id="{D5BBEC35-40CA-42D4-BC38-E13B39A6DA8E}"/>
              </a:ext>
            </a:extLst>
          </p:cNvPr>
          <p:cNvSpPr>
            <a:spLocks noGrp="1"/>
          </p:cNvSpPr>
          <p:nvPr>
            <p:ph idx="1"/>
          </p:nvPr>
        </p:nvSpPr>
        <p:spPr>
          <a:xfrm>
            <a:off x="457198" y="1341120"/>
            <a:ext cx="11043922" cy="4602480"/>
          </a:xfrm>
        </p:spPr>
        <p:txBody>
          <a:bodyPr>
            <a:normAutofit/>
          </a:bodyPr>
          <a:lstStyle/>
          <a:p>
            <a:pPr marL="0" indent="0">
              <a:buNone/>
            </a:pPr>
            <a:r>
              <a:rPr lang="en-US" sz="2400" dirty="0"/>
              <a:t>Planning is any computational process that uses a model to </a:t>
            </a:r>
            <a:r>
              <a:rPr lang="en-US" sz="2400" b="1" dirty="0"/>
              <a:t>create or improve </a:t>
            </a:r>
            <a:r>
              <a:rPr lang="en-US" sz="2400" dirty="0"/>
              <a:t>a policy.</a:t>
            </a:r>
          </a:p>
          <a:p>
            <a:endParaRPr lang="en-US" sz="2400" dirty="0"/>
          </a:p>
          <a:p>
            <a:pPr marL="0" indent="0">
              <a:buNone/>
            </a:pPr>
            <a:br>
              <a:rPr lang="en-US" sz="2400" dirty="0"/>
            </a:br>
            <a:endParaRPr lang="en-US" sz="2400" dirty="0"/>
          </a:p>
          <a:p>
            <a:pPr marL="0" indent="0">
              <a:buNone/>
            </a:pPr>
            <a:r>
              <a:rPr lang="en-US" sz="2400" dirty="0"/>
              <a:t>We take the following (unusual) view:</a:t>
            </a:r>
          </a:p>
          <a:p>
            <a:r>
              <a:rPr lang="en-US" sz="2400" dirty="0"/>
              <a:t>all state-space planning methods involve computing value functions, either explicitly or implicitly.</a:t>
            </a:r>
          </a:p>
          <a:p>
            <a:r>
              <a:rPr lang="en-US" sz="2400" dirty="0"/>
              <a:t>they all apply backups to simulated experience.</a:t>
            </a:r>
          </a:p>
        </p:txBody>
      </p:sp>
      <p:pic>
        <p:nvPicPr>
          <p:cNvPr id="2" name="Picture 1">
            <a:extLst>
              <a:ext uri="{FF2B5EF4-FFF2-40B4-BE49-F238E27FC236}">
                <a16:creationId xmlns:a16="http://schemas.microsoft.com/office/drawing/2014/main" id="{1E831431-DE71-41CA-BBE0-A464742B49B1}"/>
              </a:ext>
            </a:extLst>
          </p:cNvPr>
          <p:cNvPicPr>
            <a:picLocks noChangeAspect="1"/>
          </p:cNvPicPr>
          <p:nvPr/>
        </p:nvPicPr>
        <p:blipFill>
          <a:blip r:embed="rId2"/>
          <a:stretch>
            <a:fillRect/>
          </a:stretch>
        </p:blipFill>
        <p:spPr>
          <a:xfrm>
            <a:off x="3168332" y="1977547"/>
            <a:ext cx="5080651" cy="705874"/>
          </a:xfrm>
          <a:prstGeom prst="rect">
            <a:avLst/>
          </a:prstGeom>
        </p:spPr>
      </p:pic>
      <p:pic>
        <p:nvPicPr>
          <p:cNvPr id="3" name="Picture 2">
            <a:extLst>
              <a:ext uri="{FF2B5EF4-FFF2-40B4-BE49-F238E27FC236}">
                <a16:creationId xmlns:a16="http://schemas.microsoft.com/office/drawing/2014/main" id="{7B96A89B-CA71-4BFB-B302-2C8F0E790BD1}"/>
              </a:ext>
            </a:extLst>
          </p:cNvPr>
          <p:cNvPicPr>
            <a:picLocks noChangeAspect="1"/>
          </p:cNvPicPr>
          <p:nvPr/>
        </p:nvPicPr>
        <p:blipFill>
          <a:blip r:embed="rId3"/>
          <a:stretch>
            <a:fillRect/>
          </a:stretch>
        </p:blipFill>
        <p:spPr>
          <a:xfrm>
            <a:off x="1524879" y="5114052"/>
            <a:ext cx="9192944" cy="805655"/>
          </a:xfrm>
          <a:prstGeom prst="rect">
            <a:avLst/>
          </a:prstGeom>
        </p:spPr>
      </p:pic>
    </p:spTree>
    <p:extLst>
      <p:ext uri="{BB962C8B-B14F-4D97-AF65-F5344CB8AC3E}">
        <p14:creationId xmlns:p14="http://schemas.microsoft.com/office/powerpoint/2010/main" val="18688376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9B128FD4-EE77-4086-837E-5EAF83B0DDD1}"/>
              </a:ext>
            </a:extLst>
          </p:cNvPr>
          <p:cNvSpPr txBox="1"/>
          <p:nvPr/>
        </p:nvSpPr>
        <p:spPr>
          <a:xfrm>
            <a:off x="9182099" y="13190"/>
            <a:ext cx="2948354" cy="338554"/>
          </a:xfrm>
          <a:prstGeom prst="rect">
            <a:avLst/>
          </a:prstGeom>
          <a:noFill/>
        </p:spPr>
        <p:txBody>
          <a:bodyPr wrap="square" rtlCol="0">
            <a:spAutoFit/>
          </a:bodyPr>
          <a:lstStyle/>
          <a:p>
            <a:pPr algn="r"/>
            <a:r>
              <a:rPr lang="en-US" sz="1600" dirty="0">
                <a:solidFill>
                  <a:schemeClr val="bg1"/>
                </a:solidFill>
              </a:rPr>
              <a:t>Course Code: CCINCOM/L</a:t>
            </a:r>
            <a:endParaRPr lang="en-PH" sz="1600" dirty="0">
              <a:solidFill>
                <a:schemeClr val="bg1"/>
              </a:solidFill>
              <a:latin typeface="Abadi" panose="020B0604020202020204" pitchFamily="34" charset="0"/>
            </a:endParaRPr>
          </a:p>
        </p:txBody>
      </p:sp>
      <p:sp>
        <p:nvSpPr>
          <p:cNvPr id="8" name="TextBox 7">
            <a:extLst>
              <a:ext uri="{FF2B5EF4-FFF2-40B4-BE49-F238E27FC236}">
                <a16:creationId xmlns:a16="http://schemas.microsoft.com/office/drawing/2014/main" id="{B95C7AD6-4918-4294-AA88-B72FB28833FE}"/>
              </a:ext>
            </a:extLst>
          </p:cNvPr>
          <p:cNvSpPr txBox="1"/>
          <p:nvPr/>
        </p:nvSpPr>
        <p:spPr>
          <a:xfrm>
            <a:off x="0" y="6479929"/>
            <a:ext cx="2461846" cy="338554"/>
          </a:xfrm>
          <a:prstGeom prst="rect">
            <a:avLst/>
          </a:prstGeom>
          <a:noFill/>
        </p:spPr>
        <p:txBody>
          <a:bodyPr wrap="square" rtlCol="0">
            <a:spAutoFit/>
          </a:bodyPr>
          <a:lstStyle/>
          <a:p>
            <a:pPr algn="ctr"/>
            <a:r>
              <a:rPr lang="en-PH" sz="1600">
                <a:solidFill>
                  <a:schemeClr val="bg1"/>
                </a:solidFill>
                <a:latin typeface="Abadi" panose="020B0604020202020204" pitchFamily="34" charset="0"/>
              </a:rPr>
              <a:t>Joseph Marvin R. Imperial</a:t>
            </a:r>
          </a:p>
        </p:txBody>
      </p:sp>
      <p:sp>
        <p:nvSpPr>
          <p:cNvPr id="9" name="TextBox 8">
            <a:extLst>
              <a:ext uri="{FF2B5EF4-FFF2-40B4-BE49-F238E27FC236}">
                <a16:creationId xmlns:a16="http://schemas.microsoft.com/office/drawing/2014/main" id="{C3136E3D-4CFD-4EFC-98AB-367D0EF3C06B}"/>
              </a:ext>
            </a:extLst>
          </p:cNvPr>
          <p:cNvSpPr txBox="1"/>
          <p:nvPr/>
        </p:nvSpPr>
        <p:spPr>
          <a:xfrm>
            <a:off x="7086601" y="6490896"/>
            <a:ext cx="5105399" cy="338554"/>
          </a:xfrm>
          <a:prstGeom prst="rect">
            <a:avLst/>
          </a:prstGeom>
          <a:noFill/>
        </p:spPr>
        <p:txBody>
          <a:bodyPr wrap="square" rtlCol="0">
            <a:spAutoFit/>
          </a:bodyPr>
          <a:lstStyle/>
          <a:p>
            <a:pPr algn="r"/>
            <a:r>
              <a:rPr lang="en-PH" sz="1600">
                <a:solidFill>
                  <a:schemeClr val="bg1"/>
                </a:solidFill>
                <a:latin typeface="Abadi" panose="020B0604020202020204" pitchFamily="34" charset="0"/>
              </a:rPr>
              <a:t>NU College of Computing and Information Technologies</a:t>
            </a:r>
          </a:p>
        </p:txBody>
      </p:sp>
      <p:sp>
        <p:nvSpPr>
          <p:cNvPr id="13" name="Rectangle 12">
            <a:extLst>
              <a:ext uri="{FF2B5EF4-FFF2-40B4-BE49-F238E27FC236}">
                <a16:creationId xmlns:a16="http://schemas.microsoft.com/office/drawing/2014/main" id="{251B30DC-ACC5-404F-B51D-13612F115E3E}"/>
              </a:ext>
            </a:extLst>
          </p:cNvPr>
          <p:cNvSpPr/>
          <p:nvPr/>
        </p:nvSpPr>
        <p:spPr>
          <a:xfrm>
            <a:off x="0" y="6462346"/>
            <a:ext cx="12192000" cy="395654"/>
          </a:xfrm>
          <a:prstGeom prst="rect">
            <a:avLst/>
          </a:prstGeom>
          <a:solidFill>
            <a:schemeClr val="accent5">
              <a:lumMod val="50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4" name="TextBox 13">
            <a:extLst>
              <a:ext uri="{FF2B5EF4-FFF2-40B4-BE49-F238E27FC236}">
                <a16:creationId xmlns:a16="http://schemas.microsoft.com/office/drawing/2014/main" id="{ACC57CA2-30CA-4DDD-A941-8B9CC393DAFA}"/>
              </a:ext>
            </a:extLst>
          </p:cNvPr>
          <p:cNvSpPr txBox="1"/>
          <p:nvPr/>
        </p:nvSpPr>
        <p:spPr>
          <a:xfrm>
            <a:off x="0" y="6490896"/>
            <a:ext cx="3622432" cy="338554"/>
          </a:xfrm>
          <a:prstGeom prst="rect">
            <a:avLst/>
          </a:prstGeom>
          <a:noFill/>
        </p:spPr>
        <p:txBody>
          <a:bodyPr wrap="square" rtlCol="0">
            <a:spAutoFit/>
          </a:bodyPr>
          <a:lstStyle/>
          <a:p>
            <a:r>
              <a:rPr lang="en-PH" sz="1600">
                <a:solidFill>
                  <a:schemeClr val="bg1"/>
                </a:solidFill>
                <a:latin typeface="Abadi" panose="020B0604020104020204" pitchFamily="34" charset="0"/>
                <a:cs typeface="Aharoni" panose="020B0604020202020204" pitchFamily="2" charset="-79"/>
              </a:rPr>
              <a:t>REINFORCEMENT LEARNING</a:t>
            </a:r>
          </a:p>
        </p:txBody>
      </p:sp>
      <p:sp>
        <p:nvSpPr>
          <p:cNvPr id="15" name="TextBox 14">
            <a:extLst>
              <a:ext uri="{FF2B5EF4-FFF2-40B4-BE49-F238E27FC236}">
                <a16:creationId xmlns:a16="http://schemas.microsoft.com/office/drawing/2014/main" id="{31237222-F604-49F1-8989-AF06AF20EDD3}"/>
              </a:ext>
            </a:extLst>
          </p:cNvPr>
          <p:cNvSpPr txBox="1"/>
          <p:nvPr/>
        </p:nvSpPr>
        <p:spPr>
          <a:xfrm>
            <a:off x="9243646" y="6490896"/>
            <a:ext cx="2948354" cy="338554"/>
          </a:xfrm>
          <a:prstGeom prst="rect">
            <a:avLst/>
          </a:prstGeom>
          <a:noFill/>
        </p:spPr>
        <p:txBody>
          <a:bodyPr wrap="square" rtlCol="0">
            <a:spAutoFit/>
          </a:bodyPr>
          <a:lstStyle/>
          <a:p>
            <a:pPr algn="r"/>
            <a:r>
              <a:rPr lang="en-US" sz="1600">
                <a:solidFill>
                  <a:schemeClr val="bg1"/>
                </a:solidFill>
                <a:latin typeface="Abadi" panose="020B0604020104020204" pitchFamily="34" charset="0"/>
              </a:rPr>
              <a:t>Course Code: CCRNFLRL</a:t>
            </a:r>
            <a:endParaRPr lang="en-PH" sz="1600">
              <a:solidFill>
                <a:schemeClr val="bg1"/>
              </a:solidFill>
              <a:latin typeface="Abadi" panose="020B0604020104020204" pitchFamily="34" charset="0"/>
            </a:endParaRPr>
          </a:p>
        </p:txBody>
      </p:sp>
      <p:pic>
        <p:nvPicPr>
          <p:cNvPr id="2050" name="Picture 2" descr="qmaze">
            <a:extLst>
              <a:ext uri="{FF2B5EF4-FFF2-40B4-BE49-F238E27FC236}">
                <a16:creationId xmlns:a16="http://schemas.microsoft.com/office/drawing/2014/main" id="{D312E44D-5E2B-4B88-9482-8DBBEC2EBB6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339" t="18318"/>
          <a:stretch/>
        </p:blipFill>
        <p:spPr bwMode="auto">
          <a:xfrm>
            <a:off x="3816910" y="1249680"/>
            <a:ext cx="4558179" cy="4679992"/>
          </a:xfrm>
          <a:prstGeom prst="rect">
            <a:avLst/>
          </a:prstGeom>
          <a:noFill/>
          <a:extLst>
            <a:ext uri="{909E8E84-426E-40DD-AFC4-6F175D3DCCD1}">
              <a14:hiddenFill xmlns:a14="http://schemas.microsoft.com/office/drawing/2010/main">
                <a:solidFill>
                  <a:srgbClr val="FFFFFF"/>
                </a:solidFill>
              </a14:hiddenFill>
            </a:ext>
          </a:extLst>
        </p:spPr>
      </p:pic>
      <p:sp>
        <p:nvSpPr>
          <p:cNvPr id="17" name="Title 1">
            <a:extLst>
              <a:ext uri="{FF2B5EF4-FFF2-40B4-BE49-F238E27FC236}">
                <a16:creationId xmlns:a16="http://schemas.microsoft.com/office/drawing/2014/main" id="{428F7AA0-2E45-4CE2-B068-440D208C96A7}"/>
              </a:ext>
            </a:extLst>
          </p:cNvPr>
          <p:cNvSpPr>
            <a:spLocks noGrp="1"/>
          </p:cNvSpPr>
          <p:nvPr>
            <p:ph type="title"/>
          </p:nvPr>
        </p:nvSpPr>
        <p:spPr>
          <a:xfrm>
            <a:off x="395263" y="226604"/>
            <a:ext cx="10515600" cy="782955"/>
          </a:xfrm>
        </p:spPr>
        <p:txBody>
          <a:bodyPr/>
          <a:lstStyle/>
          <a:p>
            <a:r>
              <a:rPr lang="en-PH" b="1" dirty="0">
                <a:latin typeface="+mn-lt"/>
              </a:rPr>
              <a:t>Plan and memorize!</a:t>
            </a:r>
          </a:p>
        </p:txBody>
      </p:sp>
    </p:spTree>
    <p:extLst>
      <p:ext uri="{BB962C8B-B14F-4D97-AF65-F5344CB8AC3E}">
        <p14:creationId xmlns:p14="http://schemas.microsoft.com/office/powerpoint/2010/main" val="40447467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9B128FD4-EE77-4086-837E-5EAF83B0DDD1}"/>
              </a:ext>
            </a:extLst>
          </p:cNvPr>
          <p:cNvSpPr txBox="1"/>
          <p:nvPr/>
        </p:nvSpPr>
        <p:spPr>
          <a:xfrm>
            <a:off x="9182099" y="13190"/>
            <a:ext cx="2948354" cy="338554"/>
          </a:xfrm>
          <a:prstGeom prst="rect">
            <a:avLst/>
          </a:prstGeom>
          <a:noFill/>
        </p:spPr>
        <p:txBody>
          <a:bodyPr wrap="square" rtlCol="0">
            <a:spAutoFit/>
          </a:bodyPr>
          <a:lstStyle/>
          <a:p>
            <a:pPr algn="r"/>
            <a:r>
              <a:rPr lang="en-US" sz="1600" dirty="0">
                <a:solidFill>
                  <a:schemeClr val="bg1"/>
                </a:solidFill>
              </a:rPr>
              <a:t>Course Code: CCINCOM/L</a:t>
            </a:r>
            <a:endParaRPr lang="en-PH" sz="1600" dirty="0">
              <a:solidFill>
                <a:schemeClr val="bg1"/>
              </a:solidFill>
              <a:latin typeface="Abadi" panose="020B0604020202020204" pitchFamily="34" charset="0"/>
            </a:endParaRPr>
          </a:p>
        </p:txBody>
      </p:sp>
      <p:sp>
        <p:nvSpPr>
          <p:cNvPr id="8" name="TextBox 7">
            <a:extLst>
              <a:ext uri="{FF2B5EF4-FFF2-40B4-BE49-F238E27FC236}">
                <a16:creationId xmlns:a16="http://schemas.microsoft.com/office/drawing/2014/main" id="{B95C7AD6-4918-4294-AA88-B72FB28833FE}"/>
              </a:ext>
            </a:extLst>
          </p:cNvPr>
          <p:cNvSpPr txBox="1"/>
          <p:nvPr/>
        </p:nvSpPr>
        <p:spPr>
          <a:xfrm>
            <a:off x="0" y="6479929"/>
            <a:ext cx="2461846" cy="338554"/>
          </a:xfrm>
          <a:prstGeom prst="rect">
            <a:avLst/>
          </a:prstGeom>
          <a:noFill/>
        </p:spPr>
        <p:txBody>
          <a:bodyPr wrap="square" rtlCol="0">
            <a:spAutoFit/>
          </a:bodyPr>
          <a:lstStyle/>
          <a:p>
            <a:pPr algn="ctr"/>
            <a:r>
              <a:rPr lang="en-PH" sz="1600">
                <a:solidFill>
                  <a:schemeClr val="bg1"/>
                </a:solidFill>
                <a:latin typeface="Abadi" panose="020B0604020202020204" pitchFamily="34" charset="0"/>
              </a:rPr>
              <a:t>Joseph Marvin R. Imperial</a:t>
            </a:r>
          </a:p>
        </p:txBody>
      </p:sp>
      <p:sp>
        <p:nvSpPr>
          <p:cNvPr id="9" name="TextBox 8">
            <a:extLst>
              <a:ext uri="{FF2B5EF4-FFF2-40B4-BE49-F238E27FC236}">
                <a16:creationId xmlns:a16="http://schemas.microsoft.com/office/drawing/2014/main" id="{C3136E3D-4CFD-4EFC-98AB-367D0EF3C06B}"/>
              </a:ext>
            </a:extLst>
          </p:cNvPr>
          <p:cNvSpPr txBox="1"/>
          <p:nvPr/>
        </p:nvSpPr>
        <p:spPr>
          <a:xfrm>
            <a:off x="7086601" y="6490896"/>
            <a:ext cx="5105399" cy="338554"/>
          </a:xfrm>
          <a:prstGeom prst="rect">
            <a:avLst/>
          </a:prstGeom>
          <a:noFill/>
        </p:spPr>
        <p:txBody>
          <a:bodyPr wrap="square" rtlCol="0">
            <a:spAutoFit/>
          </a:bodyPr>
          <a:lstStyle/>
          <a:p>
            <a:pPr algn="r"/>
            <a:r>
              <a:rPr lang="en-PH" sz="1600">
                <a:solidFill>
                  <a:schemeClr val="bg1"/>
                </a:solidFill>
                <a:latin typeface="Abadi" panose="020B0604020202020204" pitchFamily="34" charset="0"/>
              </a:rPr>
              <a:t>NU College of Computing and Information Technologies</a:t>
            </a:r>
          </a:p>
        </p:txBody>
      </p:sp>
      <p:sp>
        <p:nvSpPr>
          <p:cNvPr id="13" name="Rectangle 12">
            <a:extLst>
              <a:ext uri="{FF2B5EF4-FFF2-40B4-BE49-F238E27FC236}">
                <a16:creationId xmlns:a16="http://schemas.microsoft.com/office/drawing/2014/main" id="{251B30DC-ACC5-404F-B51D-13612F115E3E}"/>
              </a:ext>
            </a:extLst>
          </p:cNvPr>
          <p:cNvSpPr/>
          <p:nvPr/>
        </p:nvSpPr>
        <p:spPr>
          <a:xfrm>
            <a:off x="0" y="6462346"/>
            <a:ext cx="12192000" cy="395654"/>
          </a:xfrm>
          <a:prstGeom prst="rect">
            <a:avLst/>
          </a:prstGeom>
          <a:solidFill>
            <a:schemeClr val="accent5">
              <a:lumMod val="50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4" name="TextBox 13">
            <a:extLst>
              <a:ext uri="{FF2B5EF4-FFF2-40B4-BE49-F238E27FC236}">
                <a16:creationId xmlns:a16="http://schemas.microsoft.com/office/drawing/2014/main" id="{ACC57CA2-30CA-4DDD-A941-8B9CC393DAFA}"/>
              </a:ext>
            </a:extLst>
          </p:cNvPr>
          <p:cNvSpPr txBox="1"/>
          <p:nvPr/>
        </p:nvSpPr>
        <p:spPr>
          <a:xfrm>
            <a:off x="0" y="6490896"/>
            <a:ext cx="3622432" cy="338554"/>
          </a:xfrm>
          <a:prstGeom prst="rect">
            <a:avLst/>
          </a:prstGeom>
          <a:noFill/>
        </p:spPr>
        <p:txBody>
          <a:bodyPr wrap="square" rtlCol="0">
            <a:spAutoFit/>
          </a:bodyPr>
          <a:lstStyle/>
          <a:p>
            <a:r>
              <a:rPr lang="en-PH" sz="1600">
                <a:solidFill>
                  <a:schemeClr val="bg1"/>
                </a:solidFill>
                <a:latin typeface="Abadi" panose="020B0604020104020204" pitchFamily="34" charset="0"/>
                <a:cs typeface="Aharoni" panose="020B0604020202020204" pitchFamily="2" charset="-79"/>
              </a:rPr>
              <a:t>REINFORCEMENT LEARNING</a:t>
            </a:r>
          </a:p>
        </p:txBody>
      </p:sp>
      <p:sp>
        <p:nvSpPr>
          <p:cNvPr id="15" name="TextBox 14">
            <a:extLst>
              <a:ext uri="{FF2B5EF4-FFF2-40B4-BE49-F238E27FC236}">
                <a16:creationId xmlns:a16="http://schemas.microsoft.com/office/drawing/2014/main" id="{31237222-F604-49F1-8989-AF06AF20EDD3}"/>
              </a:ext>
            </a:extLst>
          </p:cNvPr>
          <p:cNvSpPr txBox="1"/>
          <p:nvPr/>
        </p:nvSpPr>
        <p:spPr>
          <a:xfrm>
            <a:off x="9243646" y="6490896"/>
            <a:ext cx="2948354" cy="338554"/>
          </a:xfrm>
          <a:prstGeom prst="rect">
            <a:avLst/>
          </a:prstGeom>
          <a:noFill/>
        </p:spPr>
        <p:txBody>
          <a:bodyPr wrap="square" rtlCol="0">
            <a:spAutoFit/>
          </a:bodyPr>
          <a:lstStyle/>
          <a:p>
            <a:pPr algn="r"/>
            <a:r>
              <a:rPr lang="en-US" sz="1600">
                <a:solidFill>
                  <a:schemeClr val="bg1"/>
                </a:solidFill>
                <a:latin typeface="Abadi" panose="020B0604020104020204" pitchFamily="34" charset="0"/>
              </a:rPr>
              <a:t>Course Code: CCRNFLRL</a:t>
            </a:r>
            <a:endParaRPr lang="en-PH" sz="1600">
              <a:solidFill>
                <a:schemeClr val="bg1"/>
              </a:solidFill>
              <a:latin typeface="Abadi" panose="020B0604020104020204" pitchFamily="34" charset="0"/>
            </a:endParaRPr>
          </a:p>
        </p:txBody>
      </p:sp>
      <p:pic>
        <p:nvPicPr>
          <p:cNvPr id="3074" name="Picture 2" descr="https://www.samyzaf.com/ML/rl/images/maze10x10.gif">
            <a:extLst>
              <a:ext uri="{FF2B5EF4-FFF2-40B4-BE49-F238E27FC236}">
                <a16:creationId xmlns:a16="http://schemas.microsoft.com/office/drawing/2014/main" id="{B628CB42-EB69-4C5F-AD24-F1324BF86FB5}"/>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3622432" y="1462416"/>
            <a:ext cx="4599258" cy="459925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38C079E1-A3C8-40A8-A417-F34BC5ECDBF4}"/>
              </a:ext>
            </a:extLst>
          </p:cNvPr>
          <p:cNvSpPr>
            <a:spLocks noGrp="1"/>
          </p:cNvSpPr>
          <p:nvPr>
            <p:ph type="title"/>
          </p:nvPr>
        </p:nvSpPr>
        <p:spPr>
          <a:xfrm>
            <a:off x="334303" y="273709"/>
            <a:ext cx="10515600" cy="782955"/>
          </a:xfrm>
        </p:spPr>
        <p:txBody>
          <a:bodyPr/>
          <a:lstStyle/>
          <a:p>
            <a:r>
              <a:rPr lang="en-PH" b="1" dirty="0">
                <a:latin typeface="+mn-lt"/>
              </a:rPr>
              <a:t>Solve with your knowledge (model)</a:t>
            </a:r>
          </a:p>
        </p:txBody>
      </p:sp>
    </p:spTree>
    <p:extLst>
      <p:ext uri="{BB962C8B-B14F-4D97-AF65-F5344CB8AC3E}">
        <p14:creationId xmlns:p14="http://schemas.microsoft.com/office/powerpoint/2010/main" val="13879118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33CA7EB-D821-4578-A186-D330E9178EDE}"/>
              </a:ext>
            </a:extLst>
          </p:cNvPr>
          <p:cNvSpPr txBox="1"/>
          <p:nvPr/>
        </p:nvSpPr>
        <p:spPr>
          <a:xfrm>
            <a:off x="87923" y="28551"/>
            <a:ext cx="3622432" cy="338554"/>
          </a:xfrm>
          <a:prstGeom prst="rect">
            <a:avLst/>
          </a:prstGeom>
          <a:noFill/>
        </p:spPr>
        <p:txBody>
          <a:bodyPr wrap="square" rtlCol="0">
            <a:spAutoFit/>
          </a:bodyPr>
          <a:lstStyle/>
          <a:p>
            <a:r>
              <a:rPr lang="en-PH" sz="1600">
                <a:solidFill>
                  <a:schemeClr val="bg1"/>
                </a:solidFill>
                <a:latin typeface="Abadi" panose="020B0604020104020204" pitchFamily="34" charset="0"/>
                <a:cs typeface="Aharoni" panose="020B0604020202020204" pitchFamily="2" charset="-79"/>
              </a:rPr>
              <a:t>INTRODUCTION TO COMPUTING</a:t>
            </a:r>
          </a:p>
        </p:txBody>
      </p:sp>
      <p:sp>
        <p:nvSpPr>
          <p:cNvPr id="7" name="TextBox 6">
            <a:extLst>
              <a:ext uri="{FF2B5EF4-FFF2-40B4-BE49-F238E27FC236}">
                <a16:creationId xmlns:a16="http://schemas.microsoft.com/office/drawing/2014/main" id="{9B128FD4-EE77-4086-837E-5EAF83B0DDD1}"/>
              </a:ext>
            </a:extLst>
          </p:cNvPr>
          <p:cNvSpPr txBox="1"/>
          <p:nvPr/>
        </p:nvSpPr>
        <p:spPr>
          <a:xfrm>
            <a:off x="9182099" y="13190"/>
            <a:ext cx="2948354" cy="338554"/>
          </a:xfrm>
          <a:prstGeom prst="rect">
            <a:avLst/>
          </a:prstGeom>
          <a:noFill/>
        </p:spPr>
        <p:txBody>
          <a:bodyPr wrap="square" rtlCol="0">
            <a:spAutoFit/>
          </a:bodyPr>
          <a:lstStyle/>
          <a:p>
            <a:pPr algn="r"/>
            <a:r>
              <a:rPr lang="en-US" sz="1600" dirty="0">
                <a:solidFill>
                  <a:schemeClr val="bg1"/>
                </a:solidFill>
              </a:rPr>
              <a:t>Course Code: CCINCOM/L</a:t>
            </a:r>
            <a:endParaRPr lang="en-PH" sz="1600" dirty="0">
              <a:solidFill>
                <a:schemeClr val="bg1"/>
              </a:solidFill>
              <a:latin typeface="Abadi" panose="020B0604020202020204" pitchFamily="34" charset="0"/>
            </a:endParaRPr>
          </a:p>
        </p:txBody>
      </p:sp>
      <p:sp>
        <p:nvSpPr>
          <p:cNvPr id="8" name="TextBox 7">
            <a:extLst>
              <a:ext uri="{FF2B5EF4-FFF2-40B4-BE49-F238E27FC236}">
                <a16:creationId xmlns:a16="http://schemas.microsoft.com/office/drawing/2014/main" id="{B95C7AD6-4918-4294-AA88-B72FB28833FE}"/>
              </a:ext>
            </a:extLst>
          </p:cNvPr>
          <p:cNvSpPr txBox="1"/>
          <p:nvPr/>
        </p:nvSpPr>
        <p:spPr>
          <a:xfrm>
            <a:off x="0" y="6479929"/>
            <a:ext cx="2461846" cy="338554"/>
          </a:xfrm>
          <a:prstGeom prst="rect">
            <a:avLst/>
          </a:prstGeom>
          <a:noFill/>
        </p:spPr>
        <p:txBody>
          <a:bodyPr wrap="square" rtlCol="0">
            <a:spAutoFit/>
          </a:bodyPr>
          <a:lstStyle/>
          <a:p>
            <a:pPr algn="ctr"/>
            <a:r>
              <a:rPr lang="en-PH" sz="1600">
                <a:solidFill>
                  <a:schemeClr val="bg1"/>
                </a:solidFill>
                <a:latin typeface="Abadi" panose="020B0604020202020204" pitchFamily="34" charset="0"/>
              </a:rPr>
              <a:t>Joseph Marvin R. Imperial</a:t>
            </a:r>
          </a:p>
        </p:txBody>
      </p:sp>
      <p:sp>
        <p:nvSpPr>
          <p:cNvPr id="9" name="TextBox 8">
            <a:extLst>
              <a:ext uri="{FF2B5EF4-FFF2-40B4-BE49-F238E27FC236}">
                <a16:creationId xmlns:a16="http://schemas.microsoft.com/office/drawing/2014/main" id="{C3136E3D-4CFD-4EFC-98AB-367D0EF3C06B}"/>
              </a:ext>
            </a:extLst>
          </p:cNvPr>
          <p:cNvSpPr txBox="1"/>
          <p:nvPr/>
        </p:nvSpPr>
        <p:spPr>
          <a:xfrm>
            <a:off x="7086601" y="6490896"/>
            <a:ext cx="5105399" cy="338554"/>
          </a:xfrm>
          <a:prstGeom prst="rect">
            <a:avLst/>
          </a:prstGeom>
          <a:noFill/>
        </p:spPr>
        <p:txBody>
          <a:bodyPr wrap="square" rtlCol="0">
            <a:spAutoFit/>
          </a:bodyPr>
          <a:lstStyle/>
          <a:p>
            <a:pPr algn="r"/>
            <a:r>
              <a:rPr lang="en-PH" sz="1600">
                <a:solidFill>
                  <a:schemeClr val="bg1"/>
                </a:solidFill>
                <a:latin typeface="Abadi" panose="020B0604020202020204" pitchFamily="34" charset="0"/>
              </a:rPr>
              <a:t>NU College of Computing and Information Technologies</a:t>
            </a:r>
          </a:p>
        </p:txBody>
      </p:sp>
      <p:sp>
        <p:nvSpPr>
          <p:cNvPr id="13" name="Rectangle 12">
            <a:extLst>
              <a:ext uri="{FF2B5EF4-FFF2-40B4-BE49-F238E27FC236}">
                <a16:creationId xmlns:a16="http://schemas.microsoft.com/office/drawing/2014/main" id="{251B30DC-ACC5-404F-B51D-13612F115E3E}"/>
              </a:ext>
            </a:extLst>
          </p:cNvPr>
          <p:cNvSpPr/>
          <p:nvPr/>
        </p:nvSpPr>
        <p:spPr>
          <a:xfrm>
            <a:off x="0" y="6462346"/>
            <a:ext cx="12192000" cy="395654"/>
          </a:xfrm>
          <a:prstGeom prst="rect">
            <a:avLst/>
          </a:prstGeom>
          <a:solidFill>
            <a:schemeClr val="accent5">
              <a:lumMod val="50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4" name="TextBox 13">
            <a:extLst>
              <a:ext uri="{FF2B5EF4-FFF2-40B4-BE49-F238E27FC236}">
                <a16:creationId xmlns:a16="http://schemas.microsoft.com/office/drawing/2014/main" id="{ACC57CA2-30CA-4DDD-A941-8B9CC393DAFA}"/>
              </a:ext>
            </a:extLst>
          </p:cNvPr>
          <p:cNvSpPr txBox="1"/>
          <p:nvPr/>
        </p:nvSpPr>
        <p:spPr>
          <a:xfrm>
            <a:off x="0" y="6490896"/>
            <a:ext cx="3622432" cy="338554"/>
          </a:xfrm>
          <a:prstGeom prst="rect">
            <a:avLst/>
          </a:prstGeom>
          <a:noFill/>
        </p:spPr>
        <p:txBody>
          <a:bodyPr wrap="square" rtlCol="0">
            <a:spAutoFit/>
          </a:bodyPr>
          <a:lstStyle/>
          <a:p>
            <a:r>
              <a:rPr lang="en-PH" sz="1600">
                <a:solidFill>
                  <a:schemeClr val="bg1"/>
                </a:solidFill>
                <a:latin typeface="Abadi" panose="020B0604020104020204" pitchFamily="34" charset="0"/>
                <a:cs typeface="Aharoni" panose="020B0604020202020204" pitchFamily="2" charset="-79"/>
              </a:rPr>
              <a:t>REINFORCEMENT LEARNING</a:t>
            </a:r>
          </a:p>
        </p:txBody>
      </p:sp>
      <p:sp>
        <p:nvSpPr>
          <p:cNvPr id="15" name="TextBox 14">
            <a:extLst>
              <a:ext uri="{FF2B5EF4-FFF2-40B4-BE49-F238E27FC236}">
                <a16:creationId xmlns:a16="http://schemas.microsoft.com/office/drawing/2014/main" id="{31237222-F604-49F1-8989-AF06AF20EDD3}"/>
              </a:ext>
            </a:extLst>
          </p:cNvPr>
          <p:cNvSpPr txBox="1"/>
          <p:nvPr/>
        </p:nvSpPr>
        <p:spPr>
          <a:xfrm>
            <a:off x="9243646" y="6490896"/>
            <a:ext cx="2948354" cy="338554"/>
          </a:xfrm>
          <a:prstGeom prst="rect">
            <a:avLst/>
          </a:prstGeom>
          <a:noFill/>
        </p:spPr>
        <p:txBody>
          <a:bodyPr wrap="square" rtlCol="0">
            <a:spAutoFit/>
          </a:bodyPr>
          <a:lstStyle/>
          <a:p>
            <a:pPr algn="r"/>
            <a:r>
              <a:rPr lang="en-US" sz="1600">
                <a:solidFill>
                  <a:schemeClr val="bg1"/>
                </a:solidFill>
                <a:latin typeface="Abadi" panose="020B0604020104020204" pitchFamily="34" charset="0"/>
              </a:rPr>
              <a:t>Course Code: CCRNFLRL</a:t>
            </a:r>
            <a:endParaRPr lang="en-PH" sz="1600">
              <a:solidFill>
                <a:schemeClr val="bg1"/>
              </a:solidFill>
              <a:latin typeface="Abadi" panose="020B0604020104020204" pitchFamily="34" charset="0"/>
            </a:endParaRPr>
          </a:p>
        </p:txBody>
      </p:sp>
      <p:sp>
        <p:nvSpPr>
          <p:cNvPr id="5" name="Title 4">
            <a:extLst>
              <a:ext uri="{FF2B5EF4-FFF2-40B4-BE49-F238E27FC236}">
                <a16:creationId xmlns:a16="http://schemas.microsoft.com/office/drawing/2014/main" id="{EC47D021-EEC4-42AC-B4C3-BC584CB5BC9D}"/>
              </a:ext>
            </a:extLst>
          </p:cNvPr>
          <p:cNvSpPr>
            <a:spLocks noGrp="1"/>
          </p:cNvSpPr>
          <p:nvPr>
            <p:ph type="title"/>
          </p:nvPr>
        </p:nvSpPr>
        <p:spPr>
          <a:xfrm>
            <a:off x="352425" y="292273"/>
            <a:ext cx="11458574" cy="869778"/>
          </a:xfrm>
        </p:spPr>
        <p:txBody>
          <a:bodyPr/>
          <a:lstStyle/>
          <a:p>
            <a:r>
              <a:rPr lang="en-PH" b="1" dirty="0">
                <a:latin typeface="+mn-lt"/>
              </a:rPr>
              <a:t>Learning, Planning, and Acting</a:t>
            </a:r>
          </a:p>
        </p:txBody>
      </p:sp>
      <p:sp>
        <p:nvSpPr>
          <p:cNvPr id="10" name="Content Placeholder 9">
            <a:extLst>
              <a:ext uri="{FF2B5EF4-FFF2-40B4-BE49-F238E27FC236}">
                <a16:creationId xmlns:a16="http://schemas.microsoft.com/office/drawing/2014/main" id="{D5BBEC35-40CA-42D4-BC38-E13B39A6DA8E}"/>
              </a:ext>
            </a:extLst>
          </p:cNvPr>
          <p:cNvSpPr>
            <a:spLocks noGrp="1"/>
          </p:cNvSpPr>
          <p:nvPr>
            <p:ph idx="1"/>
          </p:nvPr>
        </p:nvSpPr>
        <p:spPr>
          <a:xfrm>
            <a:off x="457198" y="1341120"/>
            <a:ext cx="7203442" cy="4602480"/>
          </a:xfrm>
        </p:spPr>
        <p:txBody>
          <a:bodyPr>
            <a:normAutofit/>
          </a:bodyPr>
          <a:lstStyle/>
          <a:p>
            <a:pPr marL="0" indent="0">
              <a:buNone/>
            </a:pPr>
            <a:r>
              <a:rPr lang="en-US" sz="2400" dirty="0"/>
              <a:t>Two uses of real experience: </a:t>
            </a:r>
          </a:p>
          <a:p>
            <a:r>
              <a:rPr lang="en-US" sz="2400" b="1" dirty="0"/>
              <a:t>Direct RL</a:t>
            </a:r>
            <a:r>
              <a:rPr lang="en-US" sz="2400" dirty="0"/>
              <a:t> - to directly improve the value function and policy</a:t>
            </a:r>
            <a:endParaRPr lang="en-US" sz="2400" b="1" dirty="0"/>
          </a:p>
          <a:p>
            <a:r>
              <a:rPr lang="en-US" sz="2400" b="1" dirty="0"/>
              <a:t>Indirect RL </a:t>
            </a:r>
            <a:r>
              <a:rPr lang="en-US" sz="2400" dirty="0"/>
              <a:t>- to improve the learned model </a:t>
            </a:r>
          </a:p>
          <a:p>
            <a:endParaRPr lang="en-US" sz="2400" dirty="0"/>
          </a:p>
          <a:p>
            <a:pPr marL="0" indent="0">
              <a:buNone/>
            </a:pPr>
            <a:r>
              <a:rPr lang="en-US" sz="2400" dirty="0"/>
              <a:t>Improving value function and/or policy </a:t>
            </a:r>
            <a:r>
              <a:rPr lang="en-US" sz="2400" b="1" dirty="0"/>
              <a:t>via a model </a:t>
            </a:r>
            <a:r>
              <a:rPr lang="en-US" sz="2400" dirty="0"/>
              <a:t>is sometimes called indirect RL or model-based RL or planning.</a:t>
            </a:r>
          </a:p>
        </p:txBody>
      </p:sp>
      <p:pic>
        <p:nvPicPr>
          <p:cNvPr id="4" name="Picture 3">
            <a:extLst>
              <a:ext uri="{FF2B5EF4-FFF2-40B4-BE49-F238E27FC236}">
                <a16:creationId xmlns:a16="http://schemas.microsoft.com/office/drawing/2014/main" id="{D066C5BE-BDDD-4906-83EA-E537BD8E4068}"/>
              </a:ext>
            </a:extLst>
          </p:cNvPr>
          <p:cNvPicPr>
            <a:picLocks noChangeAspect="1"/>
          </p:cNvPicPr>
          <p:nvPr/>
        </p:nvPicPr>
        <p:blipFill>
          <a:blip r:embed="rId2"/>
          <a:stretch>
            <a:fillRect/>
          </a:stretch>
        </p:blipFill>
        <p:spPr>
          <a:xfrm>
            <a:off x="7556208" y="1705114"/>
            <a:ext cx="4412274" cy="3348368"/>
          </a:xfrm>
          <a:prstGeom prst="ellipse">
            <a:avLst/>
          </a:prstGeom>
        </p:spPr>
      </p:pic>
    </p:spTree>
    <p:extLst>
      <p:ext uri="{BB962C8B-B14F-4D97-AF65-F5344CB8AC3E}">
        <p14:creationId xmlns:p14="http://schemas.microsoft.com/office/powerpoint/2010/main" val="23019407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33CA7EB-D821-4578-A186-D330E9178EDE}"/>
              </a:ext>
            </a:extLst>
          </p:cNvPr>
          <p:cNvSpPr txBox="1"/>
          <p:nvPr/>
        </p:nvSpPr>
        <p:spPr>
          <a:xfrm>
            <a:off x="87923" y="28551"/>
            <a:ext cx="3622432" cy="338554"/>
          </a:xfrm>
          <a:prstGeom prst="rect">
            <a:avLst/>
          </a:prstGeom>
          <a:noFill/>
        </p:spPr>
        <p:txBody>
          <a:bodyPr wrap="square" rtlCol="0">
            <a:spAutoFit/>
          </a:bodyPr>
          <a:lstStyle/>
          <a:p>
            <a:r>
              <a:rPr lang="en-PH" sz="1600">
                <a:solidFill>
                  <a:schemeClr val="bg1"/>
                </a:solidFill>
                <a:latin typeface="Abadi" panose="020B0604020104020204" pitchFamily="34" charset="0"/>
                <a:cs typeface="Aharoni" panose="020B0604020202020204" pitchFamily="2" charset="-79"/>
              </a:rPr>
              <a:t>INTRODUCTION TO COMPUTING</a:t>
            </a:r>
          </a:p>
        </p:txBody>
      </p:sp>
      <p:sp>
        <p:nvSpPr>
          <p:cNvPr id="7" name="TextBox 6">
            <a:extLst>
              <a:ext uri="{FF2B5EF4-FFF2-40B4-BE49-F238E27FC236}">
                <a16:creationId xmlns:a16="http://schemas.microsoft.com/office/drawing/2014/main" id="{9B128FD4-EE77-4086-837E-5EAF83B0DDD1}"/>
              </a:ext>
            </a:extLst>
          </p:cNvPr>
          <p:cNvSpPr txBox="1"/>
          <p:nvPr/>
        </p:nvSpPr>
        <p:spPr>
          <a:xfrm>
            <a:off x="9182099" y="13190"/>
            <a:ext cx="2948354" cy="338554"/>
          </a:xfrm>
          <a:prstGeom prst="rect">
            <a:avLst/>
          </a:prstGeom>
          <a:noFill/>
        </p:spPr>
        <p:txBody>
          <a:bodyPr wrap="square" rtlCol="0">
            <a:spAutoFit/>
          </a:bodyPr>
          <a:lstStyle/>
          <a:p>
            <a:pPr algn="r"/>
            <a:r>
              <a:rPr lang="en-US" sz="1600" dirty="0">
                <a:solidFill>
                  <a:schemeClr val="bg1"/>
                </a:solidFill>
              </a:rPr>
              <a:t>Course Code: CCINCOM/L</a:t>
            </a:r>
            <a:endParaRPr lang="en-PH" sz="1600" dirty="0">
              <a:solidFill>
                <a:schemeClr val="bg1"/>
              </a:solidFill>
              <a:latin typeface="Abadi" panose="020B0604020202020204" pitchFamily="34" charset="0"/>
            </a:endParaRPr>
          </a:p>
        </p:txBody>
      </p:sp>
      <p:sp>
        <p:nvSpPr>
          <p:cNvPr id="8" name="TextBox 7">
            <a:extLst>
              <a:ext uri="{FF2B5EF4-FFF2-40B4-BE49-F238E27FC236}">
                <a16:creationId xmlns:a16="http://schemas.microsoft.com/office/drawing/2014/main" id="{B95C7AD6-4918-4294-AA88-B72FB28833FE}"/>
              </a:ext>
            </a:extLst>
          </p:cNvPr>
          <p:cNvSpPr txBox="1"/>
          <p:nvPr/>
        </p:nvSpPr>
        <p:spPr>
          <a:xfrm>
            <a:off x="0" y="6479929"/>
            <a:ext cx="2461846" cy="338554"/>
          </a:xfrm>
          <a:prstGeom prst="rect">
            <a:avLst/>
          </a:prstGeom>
          <a:noFill/>
        </p:spPr>
        <p:txBody>
          <a:bodyPr wrap="square" rtlCol="0">
            <a:spAutoFit/>
          </a:bodyPr>
          <a:lstStyle/>
          <a:p>
            <a:pPr algn="ctr"/>
            <a:r>
              <a:rPr lang="en-PH" sz="1600">
                <a:solidFill>
                  <a:schemeClr val="bg1"/>
                </a:solidFill>
                <a:latin typeface="Abadi" panose="020B0604020202020204" pitchFamily="34" charset="0"/>
              </a:rPr>
              <a:t>Joseph Marvin R. Imperial</a:t>
            </a:r>
          </a:p>
        </p:txBody>
      </p:sp>
      <p:sp>
        <p:nvSpPr>
          <p:cNvPr id="9" name="TextBox 8">
            <a:extLst>
              <a:ext uri="{FF2B5EF4-FFF2-40B4-BE49-F238E27FC236}">
                <a16:creationId xmlns:a16="http://schemas.microsoft.com/office/drawing/2014/main" id="{C3136E3D-4CFD-4EFC-98AB-367D0EF3C06B}"/>
              </a:ext>
            </a:extLst>
          </p:cNvPr>
          <p:cNvSpPr txBox="1"/>
          <p:nvPr/>
        </p:nvSpPr>
        <p:spPr>
          <a:xfrm>
            <a:off x="7086601" y="6490896"/>
            <a:ext cx="5105399" cy="338554"/>
          </a:xfrm>
          <a:prstGeom prst="rect">
            <a:avLst/>
          </a:prstGeom>
          <a:noFill/>
        </p:spPr>
        <p:txBody>
          <a:bodyPr wrap="square" rtlCol="0">
            <a:spAutoFit/>
          </a:bodyPr>
          <a:lstStyle/>
          <a:p>
            <a:pPr algn="r"/>
            <a:r>
              <a:rPr lang="en-PH" sz="1600">
                <a:solidFill>
                  <a:schemeClr val="bg1"/>
                </a:solidFill>
                <a:latin typeface="Abadi" panose="020B0604020202020204" pitchFamily="34" charset="0"/>
              </a:rPr>
              <a:t>NU College of Computing and Information Technologies</a:t>
            </a:r>
          </a:p>
        </p:txBody>
      </p:sp>
      <p:sp>
        <p:nvSpPr>
          <p:cNvPr id="13" name="Rectangle 12">
            <a:extLst>
              <a:ext uri="{FF2B5EF4-FFF2-40B4-BE49-F238E27FC236}">
                <a16:creationId xmlns:a16="http://schemas.microsoft.com/office/drawing/2014/main" id="{251B30DC-ACC5-404F-B51D-13612F115E3E}"/>
              </a:ext>
            </a:extLst>
          </p:cNvPr>
          <p:cNvSpPr/>
          <p:nvPr/>
        </p:nvSpPr>
        <p:spPr>
          <a:xfrm>
            <a:off x="0" y="6462346"/>
            <a:ext cx="12192000" cy="395654"/>
          </a:xfrm>
          <a:prstGeom prst="rect">
            <a:avLst/>
          </a:prstGeom>
          <a:solidFill>
            <a:schemeClr val="accent5">
              <a:lumMod val="50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4" name="TextBox 13">
            <a:extLst>
              <a:ext uri="{FF2B5EF4-FFF2-40B4-BE49-F238E27FC236}">
                <a16:creationId xmlns:a16="http://schemas.microsoft.com/office/drawing/2014/main" id="{ACC57CA2-30CA-4DDD-A941-8B9CC393DAFA}"/>
              </a:ext>
            </a:extLst>
          </p:cNvPr>
          <p:cNvSpPr txBox="1"/>
          <p:nvPr/>
        </p:nvSpPr>
        <p:spPr>
          <a:xfrm>
            <a:off x="0" y="6490896"/>
            <a:ext cx="3622432" cy="338554"/>
          </a:xfrm>
          <a:prstGeom prst="rect">
            <a:avLst/>
          </a:prstGeom>
          <a:noFill/>
        </p:spPr>
        <p:txBody>
          <a:bodyPr wrap="square" rtlCol="0">
            <a:spAutoFit/>
          </a:bodyPr>
          <a:lstStyle/>
          <a:p>
            <a:r>
              <a:rPr lang="en-PH" sz="1600">
                <a:solidFill>
                  <a:schemeClr val="bg1"/>
                </a:solidFill>
                <a:latin typeface="Abadi" panose="020B0604020104020204" pitchFamily="34" charset="0"/>
                <a:cs typeface="Aharoni" panose="020B0604020202020204" pitchFamily="2" charset="-79"/>
              </a:rPr>
              <a:t>REINFORCEMENT LEARNING</a:t>
            </a:r>
          </a:p>
        </p:txBody>
      </p:sp>
      <p:sp>
        <p:nvSpPr>
          <p:cNvPr id="15" name="TextBox 14">
            <a:extLst>
              <a:ext uri="{FF2B5EF4-FFF2-40B4-BE49-F238E27FC236}">
                <a16:creationId xmlns:a16="http://schemas.microsoft.com/office/drawing/2014/main" id="{31237222-F604-49F1-8989-AF06AF20EDD3}"/>
              </a:ext>
            </a:extLst>
          </p:cNvPr>
          <p:cNvSpPr txBox="1"/>
          <p:nvPr/>
        </p:nvSpPr>
        <p:spPr>
          <a:xfrm>
            <a:off x="9243646" y="6490896"/>
            <a:ext cx="2948354" cy="338554"/>
          </a:xfrm>
          <a:prstGeom prst="rect">
            <a:avLst/>
          </a:prstGeom>
          <a:noFill/>
        </p:spPr>
        <p:txBody>
          <a:bodyPr wrap="square" rtlCol="0">
            <a:spAutoFit/>
          </a:bodyPr>
          <a:lstStyle/>
          <a:p>
            <a:pPr algn="r"/>
            <a:r>
              <a:rPr lang="en-US" sz="1600">
                <a:solidFill>
                  <a:schemeClr val="bg1"/>
                </a:solidFill>
                <a:latin typeface="Abadi" panose="020B0604020104020204" pitchFamily="34" charset="0"/>
              </a:rPr>
              <a:t>Course Code: CCRNFLRL</a:t>
            </a:r>
            <a:endParaRPr lang="en-PH" sz="1600">
              <a:solidFill>
                <a:schemeClr val="bg1"/>
              </a:solidFill>
              <a:latin typeface="Abadi" panose="020B0604020104020204" pitchFamily="34" charset="0"/>
            </a:endParaRPr>
          </a:p>
        </p:txBody>
      </p:sp>
      <p:sp>
        <p:nvSpPr>
          <p:cNvPr id="5" name="Title 4">
            <a:extLst>
              <a:ext uri="{FF2B5EF4-FFF2-40B4-BE49-F238E27FC236}">
                <a16:creationId xmlns:a16="http://schemas.microsoft.com/office/drawing/2014/main" id="{EC47D021-EEC4-42AC-B4C3-BC584CB5BC9D}"/>
              </a:ext>
            </a:extLst>
          </p:cNvPr>
          <p:cNvSpPr>
            <a:spLocks noGrp="1"/>
          </p:cNvSpPr>
          <p:nvPr>
            <p:ph type="title"/>
          </p:nvPr>
        </p:nvSpPr>
        <p:spPr>
          <a:xfrm>
            <a:off x="352425" y="292273"/>
            <a:ext cx="11458574" cy="869778"/>
          </a:xfrm>
        </p:spPr>
        <p:txBody>
          <a:bodyPr/>
          <a:lstStyle/>
          <a:p>
            <a:r>
              <a:rPr lang="en-PH" b="1" dirty="0">
                <a:latin typeface="+mn-lt"/>
              </a:rPr>
              <a:t>Direct vs Indirect RL</a:t>
            </a:r>
          </a:p>
        </p:txBody>
      </p:sp>
      <p:sp>
        <p:nvSpPr>
          <p:cNvPr id="10" name="Content Placeholder 9">
            <a:extLst>
              <a:ext uri="{FF2B5EF4-FFF2-40B4-BE49-F238E27FC236}">
                <a16:creationId xmlns:a16="http://schemas.microsoft.com/office/drawing/2014/main" id="{D5BBEC35-40CA-42D4-BC38-E13B39A6DA8E}"/>
              </a:ext>
            </a:extLst>
          </p:cNvPr>
          <p:cNvSpPr>
            <a:spLocks noGrp="1"/>
          </p:cNvSpPr>
          <p:nvPr>
            <p:ph idx="1"/>
          </p:nvPr>
        </p:nvSpPr>
        <p:spPr>
          <a:xfrm>
            <a:off x="457198" y="1341120"/>
            <a:ext cx="11043922" cy="4602480"/>
          </a:xfrm>
        </p:spPr>
        <p:txBody>
          <a:bodyPr>
            <a:normAutofit/>
          </a:bodyPr>
          <a:lstStyle/>
          <a:p>
            <a:pPr marL="0" indent="0">
              <a:buNone/>
            </a:pPr>
            <a:r>
              <a:rPr lang="en-US" sz="2400" dirty="0"/>
              <a:t>Indirect (model-based) Methods: </a:t>
            </a:r>
          </a:p>
          <a:p>
            <a:r>
              <a:rPr lang="en-US" sz="2400" dirty="0"/>
              <a:t>make fuller use of experience</a:t>
            </a:r>
          </a:p>
          <a:p>
            <a:r>
              <a:rPr lang="en-US" sz="2400" dirty="0"/>
              <a:t>get better policy with fewer environment interactions</a:t>
            </a:r>
          </a:p>
          <a:p>
            <a:endParaRPr lang="en-US" sz="2400" dirty="0"/>
          </a:p>
          <a:p>
            <a:pPr marL="0" indent="0">
              <a:buNone/>
            </a:pPr>
            <a:r>
              <a:rPr lang="en-US" sz="2400" dirty="0"/>
              <a:t>Direct Methods: </a:t>
            </a:r>
          </a:p>
          <a:p>
            <a:r>
              <a:rPr lang="en-US" sz="2400" dirty="0"/>
              <a:t>simpler </a:t>
            </a:r>
          </a:p>
          <a:p>
            <a:r>
              <a:rPr lang="en-US" sz="2400" dirty="0"/>
              <a:t>not affected by bad models</a:t>
            </a:r>
          </a:p>
          <a:p>
            <a:endParaRPr lang="en-US" sz="2400" dirty="0"/>
          </a:p>
          <a:p>
            <a:pPr marL="0" indent="0">
              <a:buNone/>
            </a:pPr>
            <a:r>
              <a:rPr lang="en-US" sz="2400" dirty="0"/>
              <a:t>In some cases, planning, acting, model learning, and direct RL can occur simultaneously and in parallel.</a:t>
            </a:r>
          </a:p>
        </p:txBody>
      </p:sp>
      <p:pic>
        <p:nvPicPr>
          <p:cNvPr id="3074" name="Picture 2" descr="Learning to run - an example of reinforcement learning - deepsense.ai">
            <a:extLst>
              <a:ext uri="{FF2B5EF4-FFF2-40B4-BE49-F238E27FC236}">
                <a16:creationId xmlns:a16="http://schemas.microsoft.com/office/drawing/2014/main" id="{68EA21F6-FEF9-489A-ACE6-9D8B09AC5F8C}"/>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9389508" y="2560748"/>
            <a:ext cx="2200487" cy="1650365"/>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GitHub - Zeta36/chess-alpha-zero: Chess reinforcement learning by AlphaGo  Zero methods.">
            <a:extLst>
              <a:ext uri="{FF2B5EF4-FFF2-40B4-BE49-F238E27FC236}">
                <a16:creationId xmlns:a16="http://schemas.microsoft.com/office/drawing/2014/main" id="{1E4D67E0-D844-40A3-9690-1224A002F3EA}"/>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9700870" y="412250"/>
            <a:ext cx="1889125" cy="1889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30392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33CA7EB-D821-4578-A186-D330E9178EDE}"/>
              </a:ext>
            </a:extLst>
          </p:cNvPr>
          <p:cNvSpPr txBox="1"/>
          <p:nvPr/>
        </p:nvSpPr>
        <p:spPr>
          <a:xfrm>
            <a:off x="87923" y="28551"/>
            <a:ext cx="3622432" cy="338554"/>
          </a:xfrm>
          <a:prstGeom prst="rect">
            <a:avLst/>
          </a:prstGeom>
          <a:noFill/>
        </p:spPr>
        <p:txBody>
          <a:bodyPr wrap="square" rtlCol="0">
            <a:spAutoFit/>
          </a:bodyPr>
          <a:lstStyle/>
          <a:p>
            <a:r>
              <a:rPr lang="en-PH" sz="1600">
                <a:solidFill>
                  <a:schemeClr val="bg1"/>
                </a:solidFill>
                <a:latin typeface="Abadi" panose="020B0604020104020204" pitchFamily="34" charset="0"/>
                <a:cs typeface="Aharoni" panose="020B0604020202020204" pitchFamily="2" charset="-79"/>
              </a:rPr>
              <a:t>INTRODUCTION TO COMPUTING</a:t>
            </a:r>
          </a:p>
        </p:txBody>
      </p:sp>
      <p:sp>
        <p:nvSpPr>
          <p:cNvPr id="7" name="TextBox 6">
            <a:extLst>
              <a:ext uri="{FF2B5EF4-FFF2-40B4-BE49-F238E27FC236}">
                <a16:creationId xmlns:a16="http://schemas.microsoft.com/office/drawing/2014/main" id="{9B128FD4-EE77-4086-837E-5EAF83B0DDD1}"/>
              </a:ext>
            </a:extLst>
          </p:cNvPr>
          <p:cNvSpPr txBox="1"/>
          <p:nvPr/>
        </p:nvSpPr>
        <p:spPr>
          <a:xfrm>
            <a:off x="9182099" y="13190"/>
            <a:ext cx="2948354" cy="338554"/>
          </a:xfrm>
          <a:prstGeom prst="rect">
            <a:avLst/>
          </a:prstGeom>
          <a:noFill/>
        </p:spPr>
        <p:txBody>
          <a:bodyPr wrap="square" rtlCol="0">
            <a:spAutoFit/>
          </a:bodyPr>
          <a:lstStyle/>
          <a:p>
            <a:pPr algn="r"/>
            <a:r>
              <a:rPr lang="en-US" sz="1600" dirty="0">
                <a:solidFill>
                  <a:schemeClr val="bg1"/>
                </a:solidFill>
              </a:rPr>
              <a:t>Course Code: CCINCOM/L</a:t>
            </a:r>
            <a:endParaRPr lang="en-PH" sz="1600" dirty="0">
              <a:solidFill>
                <a:schemeClr val="bg1"/>
              </a:solidFill>
              <a:latin typeface="Abadi" panose="020B0604020202020204" pitchFamily="34" charset="0"/>
            </a:endParaRPr>
          </a:p>
        </p:txBody>
      </p:sp>
      <p:sp>
        <p:nvSpPr>
          <p:cNvPr id="8" name="TextBox 7">
            <a:extLst>
              <a:ext uri="{FF2B5EF4-FFF2-40B4-BE49-F238E27FC236}">
                <a16:creationId xmlns:a16="http://schemas.microsoft.com/office/drawing/2014/main" id="{B95C7AD6-4918-4294-AA88-B72FB28833FE}"/>
              </a:ext>
            </a:extLst>
          </p:cNvPr>
          <p:cNvSpPr txBox="1"/>
          <p:nvPr/>
        </p:nvSpPr>
        <p:spPr>
          <a:xfrm>
            <a:off x="0" y="6479929"/>
            <a:ext cx="2461846" cy="338554"/>
          </a:xfrm>
          <a:prstGeom prst="rect">
            <a:avLst/>
          </a:prstGeom>
          <a:noFill/>
        </p:spPr>
        <p:txBody>
          <a:bodyPr wrap="square" rtlCol="0">
            <a:spAutoFit/>
          </a:bodyPr>
          <a:lstStyle/>
          <a:p>
            <a:pPr algn="ctr"/>
            <a:r>
              <a:rPr lang="en-PH" sz="1600">
                <a:solidFill>
                  <a:schemeClr val="bg1"/>
                </a:solidFill>
                <a:latin typeface="Abadi" panose="020B0604020202020204" pitchFamily="34" charset="0"/>
              </a:rPr>
              <a:t>Joseph Marvin R. Imperial</a:t>
            </a:r>
          </a:p>
        </p:txBody>
      </p:sp>
      <p:sp>
        <p:nvSpPr>
          <p:cNvPr id="9" name="TextBox 8">
            <a:extLst>
              <a:ext uri="{FF2B5EF4-FFF2-40B4-BE49-F238E27FC236}">
                <a16:creationId xmlns:a16="http://schemas.microsoft.com/office/drawing/2014/main" id="{C3136E3D-4CFD-4EFC-98AB-367D0EF3C06B}"/>
              </a:ext>
            </a:extLst>
          </p:cNvPr>
          <p:cNvSpPr txBox="1"/>
          <p:nvPr/>
        </p:nvSpPr>
        <p:spPr>
          <a:xfrm>
            <a:off x="7086601" y="6490896"/>
            <a:ext cx="5105399" cy="338554"/>
          </a:xfrm>
          <a:prstGeom prst="rect">
            <a:avLst/>
          </a:prstGeom>
          <a:noFill/>
        </p:spPr>
        <p:txBody>
          <a:bodyPr wrap="square" rtlCol="0">
            <a:spAutoFit/>
          </a:bodyPr>
          <a:lstStyle/>
          <a:p>
            <a:pPr algn="r"/>
            <a:r>
              <a:rPr lang="en-PH" sz="1600">
                <a:solidFill>
                  <a:schemeClr val="bg1"/>
                </a:solidFill>
                <a:latin typeface="Abadi" panose="020B0604020202020204" pitchFamily="34" charset="0"/>
              </a:rPr>
              <a:t>NU College of Computing and Information Technologies</a:t>
            </a:r>
          </a:p>
        </p:txBody>
      </p:sp>
      <p:sp>
        <p:nvSpPr>
          <p:cNvPr id="13" name="Rectangle 12">
            <a:extLst>
              <a:ext uri="{FF2B5EF4-FFF2-40B4-BE49-F238E27FC236}">
                <a16:creationId xmlns:a16="http://schemas.microsoft.com/office/drawing/2014/main" id="{251B30DC-ACC5-404F-B51D-13612F115E3E}"/>
              </a:ext>
            </a:extLst>
          </p:cNvPr>
          <p:cNvSpPr/>
          <p:nvPr/>
        </p:nvSpPr>
        <p:spPr>
          <a:xfrm>
            <a:off x="0" y="6462346"/>
            <a:ext cx="12192000" cy="395654"/>
          </a:xfrm>
          <a:prstGeom prst="rect">
            <a:avLst/>
          </a:prstGeom>
          <a:solidFill>
            <a:schemeClr val="accent5">
              <a:lumMod val="50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4" name="TextBox 13">
            <a:extLst>
              <a:ext uri="{FF2B5EF4-FFF2-40B4-BE49-F238E27FC236}">
                <a16:creationId xmlns:a16="http://schemas.microsoft.com/office/drawing/2014/main" id="{ACC57CA2-30CA-4DDD-A941-8B9CC393DAFA}"/>
              </a:ext>
            </a:extLst>
          </p:cNvPr>
          <p:cNvSpPr txBox="1"/>
          <p:nvPr/>
        </p:nvSpPr>
        <p:spPr>
          <a:xfrm>
            <a:off x="0" y="6490896"/>
            <a:ext cx="3622432" cy="338554"/>
          </a:xfrm>
          <a:prstGeom prst="rect">
            <a:avLst/>
          </a:prstGeom>
          <a:noFill/>
        </p:spPr>
        <p:txBody>
          <a:bodyPr wrap="square" rtlCol="0">
            <a:spAutoFit/>
          </a:bodyPr>
          <a:lstStyle/>
          <a:p>
            <a:r>
              <a:rPr lang="en-PH" sz="1600">
                <a:solidFill>
                  <a:schemeClr val="bg1"/>
                </a:solidFill>
                <a:latin typeface="Abadi" panose="020B0604020104020204" pitchFamily="34" charset="0"/>
                <a:cs typeface="Aharoni" panose="020B0604020202020204" pitchFamily="2" charset="-79"/>
              </a:rPr>
              <a:t>REINFORCEMENT LEARNING</a:t>
            </a:r>
          </a:p>
        </p:txBody>
      </p:sp>
      <p:sp>
        <p:nvSpPr>
          <p:cNvPr id="15" name="TextBox 14">
            <a:extLst>
              <a:ext uri="{FF2B5EF4-FFF2-40B4-BE49-F238E27FC236}">
                <a16:creationId xmlns:a16="http://schemas.microsoft.com/office/drawing/2014/main" id="{31237222-F604-49F1-8989-AF06AF20EDD3}"/>
              </a:ext>
            </a:extLst>
          </p:cNvPr>
          <p:cNvSpPr txBox="1"/>
          <p:nvPr/>
        </p:nvSpPr>
        <p:spPr>
          <a:xfrm>
            <a:off x="9243646" y="6490896"/>
            <a:ext cx="2948354" cy="338554"/>
          </a:xfrm>
          <a:prstGeom prst="rect">
            <a:avLst/>
          </a:prstGeom>
          <a:noFill/>
        </p:spPr>
        <p:txBody>
          <a:bodyPr wrap="square" rtlCol="0">
            <a:spAutoFit/>
          </a:bodyPr>
          <a:lstStyle/>
          <a:p>
            <a:pPr algn="r"/>
            <a:r>
              <a:rPr lang="en-US" sz="1600">
                <a:solidFill>
                  <a:schemeClr val="bg1"/>
                </a:solidFill>
                <a:latin typeface="Abadi" panose="020B0604020104020204" pitchFamily="34" charset="0"/>
              </a:rPr>
              <a:t>Course Code: CCRNFLRL</a:t>
            </a:r>
            <a:endParaRPr lang="en-PH" sz="1600">
              <a:solidFill>
                <a:schemeClr val="bg1"/>
              </a:solidFill>
              <a:latin typeface="Abadi" panose="020B0604020104020204" pitchFamily="34" charset="0"/>
            </a:endParaRPr>
          </a:p>
        </p:txBody>
      </p:sp>
      <p:sp>
        <p:nvSpPr>
          <p:cNvPr id="5" name="Title 4">
            <a:extLst>
              <a:ext uri="{FF2B5EF4-FFF2-40B4-BE49-F238E27FC236}">
                <a16:creationId xmlns:a16="http://schemas.microsoft.com/office/drawing/2014/main" id="{EC47D021-EEC4-42AC-B4C3-BC584CB5BC9D}"/>
              </a:ext>
            </a:extLst>
          </p:cNvPr>
          <p:cNvSpPr>
            <a:spLocks noGrp="1"/>
          </p:cNvSpPr>
          <p:nvPr>
            <p:ph type="title"/>
          </p:nvPr>
        </p:nvSpPr>
        <p:spPr>
          <a:xfrm>
            <a:off x="352425" y="292273"/>
            <a:ext cx="11458574" cy="869778"/>
          </a:xfrm>
        </p:spPr>
        <p:txBody>
          <a:bodyPr/>
          <a:lstStyle/>
          <a:p>
            <a:r>
              <a:rPr lang="en-PH" b="1" dirty="0">
                <a:latin typeface="+mn-lt"/>
              </a:rPr>
              <a:t>Planning by DP</a:t>
            </a:r>
          </a:p>
        </p:txBody>
      </p:sp>
      <p:sp>
        <p:nvSpPr>
          <p:cNvPr id="10" name="Content Placeholder 9">
            <a:extLst>
              <a:ext uri="{FF2B5EF4-FFF2-40B4-BE49-F238E27FC236}">
                <a16:creationId xmlns:a16="http://schemas.microsoft.com/office/drawing/2014/main" id="{D5BBEC35-40CA-42D4-BC38-E13B39A6DA8E}"/>
              </a:ext>
            </a:extLst>
          </p:cNvPr>
          <p:cNvSpPr>
            <a:spLocks noGrp="1"/>
          </p:cNvSpPr>
          <p:nvPr>
            <p:ph idx="1"/>
          </p:nvPr>
        </p:nvSpPr>
        <p:spPr>
          <a:xfrm>
            <a:off x="457198" y="1341120"/>
            <a:ext cx="11043922" cy="4602480"/>
          </a:xfrm>
        </p:spPr>
        <p:txBody>
          <a:bodyPr>
            <a:normAutofit/>
          </a:bodyPr>
          <a:lstStyle/>
          <a:p>
            <a:pPr marL="0" indent="0" algn="just">
              <a:buNone/>
            </a:pPr>
            <a:r>
              <a:rPr lang="en-US" sz="2400" dirty="0"/>
              <a:t>Dynamic programming assumes full knowledge of the MDP.</a:t>
            </a:r>
          </a:p>
          <a:p>
            <a:pPr marL="0" indent="0" algn="just">
              <a:buNone/>
            </a:pPr>
            <a:endParaRPr lang="en-US" sz="2400" dirty="0"/>
          </a:p>
          <a:p>
            <a:pPr marL="0" indent="0" algn="just">
              <a:buNone/>
            </a:pPr>
            <a:r>
              <a:rPr lang="en-US" sz="2400" dirty="0"/>
              <a:t>Planning has two components:</a:t>
            </a:r>
          </a:p>
          <a:p>
            <a:pPr marL="457200" indent="-457200" algn="just">
              <a:buFont typeface="+mj-lt"/>
              <a:buAutoNum type="arabicPeriod"/>
            </a:pPr>
            <a:r>
              <a:rPr lang="en-US" sz="2400" b="1" dirty="0"/>
              <a:t>Prediction</a:t>
            </a:r>
            <a:r>
              <a:rPr lang="en-US" sz="2400" dirty="0"/>
              <a:t> - RL is used to learn the </a:t>
            </a:r>
            <a:r>
              <a:rPr lang="en-US" sz="2400" b="1" dirty="0"/>
              <a:t>value function </a:t>
            </a:r>
            <a:r>
              <a:rPr lang="en-US" sz="2400" dirty="0"/>
              <a:t>for the policy followed. At the end of learning this value function describes for every visited state how much future reward we can expect when performing actions starting at this state.</a:t>
            </a:r>
          </a:p>
          <a:p>
            <a:pPr marL="457200" indent="-457200" algn="just">
              <a:buFont typeface="+mj-lt"/>
              <a:buAutoNum type="arabicPeriod"/>
            </a:pPr>
            <a:r>
              <a:rPr lang="en-US" sz="2400" b="1" dirty="0"/>
              <a:t>Control</a:t>
            </a:r>
            <a:r>
              <a:rPr lang="en-US" sz="2400" dirty="0"/>
              <a:t> - By interacting with the environment, we wish to find a policy which maximizes the reward when traveling through state space. At the end we have obtained an </a:t>
            </a:r>
            <a:r>
              <a:rPr lang="en-US" sz="2400" b="1" dirty="0"/>
              <a:t>optimal policy </a:t>
            </a:r>
            <a:r>
              <a:rPr lang="en-US" sz="2400" dirty="0"/>
              <a:t>which allows for action planning and optimal control.</a:t>
            </a:r>
          </a:p>
        </p:txBody>
      </p:sp>
    </p:spTree>
    <p:extLst>
      <p:ext uri="{BB962C8B-B14F-4D97-AF65-F5344CB8AC3E}">
        <p14:creationId xmlns:p14="http://schemas.microsoft.com/office/powerpoint/2010/main" val="29491702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33CA7EB-D821-4578-A186-D330E9178EDE}"/>
              </a:ext>
            </a:extLst>
          </p:cNvPr>
          <p:cNvSpPr txBox="1"/>
          <p:nvPr/>
        </p:nvSpPr>
        <p:spPr>
          <a:xfrm>
            <a:off x="87923" y="28551"/>
            <a:ext cx="3622432" cy="338554"/>
          </a:xfrm>
          <a:prstGeom prst="rect">
            <a:avLst/>
          </a:prstGeom>
          <a:noFill/>
        </p:spPr>
        <p:txBody>
          <a:bodyPr wrap="square" rtlCol="0">
            <a:spAutoFit/>
          </a:bodyPr>
          <a:lstStyle/>
          <a:p>
            <a:r>
              <a:rPr lang="en-PH" sz="1600">
                <a:solidFill>
                  <a:schemeClr val="bg1"/>
                </a:solidFill>
                <a:latin typeface="Abadi" panose="020B0604020104020204" pitchFamily="34" charset="0"/>
                <a:cs typeface="Aharoni" panose="020B0604020202020204" pitchFamily="2" charset="-79"/>
              </a:rPr>
              <a:t>INTRODUCTION TO COMPUTING</a:t>
            </a:r>
          </a:p>
        </p:txBody>
      </p:sp>
      <p:sp>
        <p:nvSpPr>
          <p:cNvPr id="7" name="TextBox 6">
            <a:extLst>
              <a:ext uri="{FF2B5EF4-FFF2-40B4-BE49-F238E27FC236}">
                <a16:creationId xmlns:a16="http://schemas.microsoft.com/office/drawing/2014/main" id="{9B128FD4-EE77-4086-837E-5EAF83B0DDD1}"/>
              </a:ext>
            </a:extLst>
          </p:cNvPr>
          <p:cNvSpPr txBox="1"/>
          <p:nvPr/>
        </p:nvSpPr>
        <p:spPr>
          <a:xfrm>
            <a:off x="9182099" y="13190"/>
            <a:ext cx="2948354" cy="338554"/>
          </a:xfrm>
          <a:prstGeom prst="rect">
            <a:avLst/>
          </a:prstGeom>
          <a:noFill/>
        </p:spPr>
        <p:txBody>
          <a:bodyPr wrap="square" rtlCol="0">
            <a:spAutoFit/>
          </a:bodyPr>
          <a:lstStyle/>
          <a:p>
            <a:pPr algn="r"/>
            <a:r>
              <a:rPr lang="en-US" sz="1600" dirty="0">
                <a:solidFill>
                  <a:schemeClr val="bg1"/>
                </a:solidFill>
              </a:rPr>
              <a:t>Course Code: CCINCOM/L</a:t>
            </a:r>
            <a:endParaRPr lang="en-PH" sz="1600" dirty="0">
              <a:solidFill>
                <a:schemeClr val="bg1"/>
              </a:solidFill>
              <a:latin typeface="Abadi" panose="020B0604020202020204" pitchFamily="34" charset="0"/>
            </a:endParaRPr>
          </a:p>
        </p:txBody>
      </p:sp>
      <p:sp>
        <p:nvSpPr>
          <p:cNvPr id="8" name="TextBox 7">
            <a:extLst>
              <a:ext uri="{FF2B5EF4-FFF2-40B4-BE49-F238E27FC236}">
                <a16:creationId xmlns:a16="http://schemas.microsoft.com/office/drawing/2014/main" id="{B95C7AD6-4918-4294-AA88-B72FB28833FE}"/>
              </a:ext>
            </a:extLst>
          </p:cNvPr>
          <p:cNvSpPr txBox="1"/>
          <p:nvPr/>
        </p:nvSpPr>
        <p:spPr>
          <a:xfrm>
            <a:off x="0" y="6479929"/>
            <a:ext cx="2461846" cy="338554"/>
          </a:xfrm>
          <a:prstGeom prst="rect">
            <a:avLst/>
          </a:prstGeom>
          <a:noFill/>
        </p:spPr>
        <p:txBody>
          <a:bodyPr wrap="square" rtlCol="0">
            <a:spAutoFit/>
          </a:bodyPr>
          <a:lstStyle/>
          <a:p>
            <a:pPr algn="ctr"/>
            <a:r>
              <a:rPr lang="en-PH" sz="1600">
                <a:solidFill>
                  <a:schemeClr val="bg1"/>
                </a:solidFill>
                <a:latin typeface="Abadi" panose="020B0604020202020204" pitchFamily="34" charset="0"/>
              </a:rPr>
              <a:t>Joseph Marvin R. Imperial</a:t>
            </a:r>
          </a:p>
        </p:txBody>
      </p:sp>
      <p:sp>
        <p:nvSpPr>
          <p:cNvPr id="9" name="TextBox 8">
            <a:extLst>
              <a:ext uri="{FF2B5EF4-FFF2-40B4-BE49-F238E27FC236}">
                <a16:creationId xmlns:a16="http://schemas.microsoft.com/office/drawing/2014/main" id="{C3136E3D-4CFD-4EFC-98AB-367D0EF3C06B}"/>
              </a:ext>
            </a:extLst>
          </p:cNvPr>
          <p:cNvSpPr txBox="1"/>
          <p:nvPr/>
        </p:nvSpPr>
        <p:spPr>
          <a:xfrm>
            <a:off x="7086601" y="6490896"/>
            <a:ext cx="5105399" cy="338554"/>
          </a:xfrm>
          <a:prstGeom prst="rect">
            <a:avLst/>
          </a:prstGeom>
          <a:noFill/>
        </p:spPr>
        <p:txBody>
          <a:bodyPr wrap="square" rtlCol="0">
            <a:spAutoFit/>
          </a:bodyPr>
          <a:lstStyle/>
          <a:p>
            <a:pPr algn="r"/>
            <a:r>
              <a:rPr lang="en-PH" sz="1600">
                <a:solidFill>
                  <a:schemeClr val="bg1"/>
                </a:solidFill>
                <a:latin typeface="Abadi" panose="020B0604020202020204" pitchFamily="34" charset="0"/>
              </a:rPr>
              <a:t>NU College of Computing and Information Technologies</a:t>
            </a:r>
          </a:p>
        </p:txBody>
      </p:sp>
      <p:sp>
        <p:nvSpPr>
          <p:cNvPr id="13" name="Rectangle 12">
            <a:extLst>
              <a:ext uri="{FF2B5EF4-FFF2-40B4-BE49-F238E27FC236}">
                <a16:creationId xmlns:a16="http://schemas.microsoft.com/office/drawing/2014/main" id="{251B30DC-ACC5-404F-B51D-13612F115E3E}"/>
              </a:ext>
            </a:extLst>
          </p:cNvPr>
          <p:cNvSpPr/>
          <p:nvPr/>
        </p:nvSpPr>
        <p:spPr>
          <a:xfrm>
            <a:off x="0" y="6462346"/>
            <a:ext cx="12192000" cy="395654"/>
          </a:xfrm>
          <a:prstGeom prst="rect">
            <a:avLst/>
          </a:prstGeom>
          <a:solidFill>
            <a:schemeClr val="accent5">
              <a:lumMod val="50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4" name="TextBox 13">
            <a:extLst>
              <a:ext uri="{FF2B5EF4-FFF2-40B4-BE49-F238E27FC236}">
                <a16:creationId xmlns:a16="http://schemas.microsoft.com/office/drawing/2014/main" id="{ACC57CA2-30CA-4DDD-A941-8B9CC393DAFA}"/>
              </a:ext>
            </a:extLst>
          </p:cNvPr>
          <p:cNvSpPr txBox="1"/>
          <p:nvPr/>
        </p:nvSpPr>
        <p:spPr>
          <a:xfrm>
            <a:off x="0" y="6490896"/>
            <a:ext cx="3622432" cy="338554"/>
          </a:xfrm>
          <a:prstGeom prst="rect">
            <a:avLst/>
          </a:prstGeom>
          <a:noFill/>
        </p:spPr>
        <p:txBody>
          <a:bodyPr wrap="square" rtlCol="0">
            <a:spAutoFit/>
          </a:bodyPr>
          <a:lstStyle/>
          <a:p>
            <a:r>
              <a:rPr lang="en-PH" sz="1600">
                <a:solidFill>
                  <a:schemeClr val="bg1"/>
                </a:solidFill>
                <a:latin typeface="Abadi" panose="020B0604020104020204" pitchFamily="34" charset="0"/>
                <a:cs typeface="Aharoni" panose="020B0604020202020204" pitchFamily="2" charset="-79"/>
              </a:rPr>
              <a:t>REINFORCEMENT LEARNING</a:t>
            </a:r>
          </a:p>
        </p:txBody>
      </p:sp>
      <p:sp>
        <p:nvSpPr>
          <p:cNvPr id="15" name="TextBox 14">
            <a:extLst>
              <a:ext uri="{FF2B5EF4-FFF2-40B4-BE49-F238E27FC236}">
                <a16:creationId xmlns:a16="http://schemas.microsoft.com/office/drawing/2014/main" id="{31237222-F604-49F1-8989-AF06AF20EDD3}"/>
              </a:ext>
            </a:extLst>
          </p:cNvPr>
          <p:cNvSpPr txBox="1"/>
          <p:nvPr/>
        </p:nvSpPr>
        <p:spPr>
          <a:xfrm>
            <a:off x="9243646" y="6490896"/>
            <a:ext cx="2948354" cy="338554"/>
          </a:xfrm>
          <a:prstGeom prst="rect">
            <a:avLst/>
          </a:prstGeom>
          <a:noFill/>
        </p:spPr>
        <p:txBody>
          <a:bodyPr wrap="square" rtlCol="0">
            <a:spAutoFit/>
          </a:bodyPr>
          <a:lstStyle/>
          <a:p>
            <a:pPr algn="r"/>
            <a:r>
              <a:rPr lang="en-US" sz="1600">
                <a:solidFill>
                  <a:schemeClr val="bg1"/>
                </a:solidFill>
                <a:latin typeface="Abadi" panose="020B0604020104020204" pitchFamily="34" charset="0"/>
              </a:rPr>
              <a:t>Course Code: CCRNFLRL</a:t>
            </a:r>
            <a:endParaRPr lang="en-PH" sz="1600">
              <a:solidFill>
                <a:schemeClr val="bg1"/>
              </a:solidFill>
              <a:latin typeface="Abadi" panose="020B0604020104020204" pitchFamily="34" charset="0"/>
            </a:endParaRPr>
          </a:p>
        </p:txBody>
      </p:sp>
      <p:sp>
        <p:nvSpPr>
          <p:cNvPr id="5" name="Title 4">
            <a:extLst>
              <a:ext uri="{FF2B5EF4-FFF2-40B4-BE49-F238E27FC236}">
                <a16:creationId xmlns:a16="http://schemas.microsoft.com/office/drawing/2014/main" id="{EC47D021-EEC4-42AC-B4C3-BC584CB5BC9D}"/>
              </a:ext>
            </a:extLst>
          </p:cNvPr>
          <p:cNvSpPr>
            <a:spLocks noGrp="1"/>
          </p:cNvSpPr>
          <p:nvPr>
            <p:ph type="title"/>
          </p:nvPr>
        </p:nvSpPr>
        <p:spPr>
          <a:xfrm>
            <a:off x="352425" y="292273"/>
            <a:ext cx="11458574" cy="869778"/>
          </a:xfrm>
        </p:spPr>
        <p:txBody>
          <a:bodyPr/>
          <a:lstStyle/>
          <a:p>
            <a:r>
              <a:rPr lang="en-PH" b="1" dirty="0">
                <a:latin typeface="+mn-lt"/>
              </a:rPr>
              <a:t>Planning by DP</a:t>
            </a:r>
          </a:p>
        </p:txBody>
      </p:sp>
      <p:sp>
        <p:nvSpPr>
          <p:cNvPr id="10" name="Content Placeholder 9">
            <a:extLst>
              <a:ext uri="{FF2B5EF4-FFF2-40B4-BE49-F238E27FC236}">
                <a16:creationId xmlns:a16="http://schemas.microsoft.com/office/drawing/2014/main" id="{D5BBEC35-40CA-42D4-BC38-E13B39A6DA8E}"/>
              </a:ext>
            </a:extLst>
          </p:cNvPr>
          <p:cNvSpPr>
            <a:spLocks noGrp="1"/>
          </p:cNvSpPr>
          <p:nvPr>
            <p:ph idx="1"/>
          </p:nvPr>
        </p:nvSpPr>
        <p:spPr>
          <a:xfrm>
            <a:off x="457198" y="1341120"/>
            <a:ext cx="11043922" cy="4602480"/>
          </a:xfrm>
        </p:spPr>
        <p:txBody>
          <a:bodyPr>
            <a:normAutofit/>
          </a:bodyPr>
          <a:lstStyle/>
          <a:p>
            <a:pPr marL="0" indent="0" algn="just">
              <a:buNone/>
            </a:pPr>
            <a:r>
              <a:rPr lang="en-US" sz="2400" dirty="0"/>
              <a:t>Take note of the inputs and outputs for each task.</a:t>
            </a:r>
          </a:p>
        </p:txBody>
      </p:sp>
      <p:pic>
        <p:nvPicPr>
          <p:cNvPr id="2" name="Picture 1">
            <a:extLst>
              <a:ext uri="{FF2B5EF4-FFF2-40B4-BE49-F238E27FC236}">
                <a16:creationId xmlns:a16="http://schemas.microsoft.com/office/drawing/2014/main" id="{FEC15911-2249-45A8-A528-BD073B5AEBE1}"/>
              </a:ext>
            </a:extLst>
          </p:cNvPr>
          <p:cNvPicPr>
            <a:picLocks noChangeAspect="1"/>
          </p:cNvPicPr>
          <p:nvPr/>
        </p:nvPicPr>
        <p:blipFill>
          <a:blip r:embed="rId2"/>
          <a:stretch>
            <a:fillRect/>
          </a:stretch>
        </p:blipFill>
        <p:spPr>
          <a:xfrm>
            <a:off x="2640646" y="2054836"/>
            <a:ext cx="6677025" cy="3514725"/>
          </a:xfrm>
          <a:prstGeom prst="rect">
            <a:avLst/>
          </a:prstGeom>
        </p:spPr>
      </p:pic>
    </p:spTree>
    <p:extLst>
      <p:ext uri="{BB962C8B-B14F-4D97-AF65-F5344CB8AC3E}">
        <p14:creationId xmlns:p14="http://schemas.microsoft.com/office/powerpoint/2010/main" val="30553634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33CA7EB-D821-4578-A186-D330E9178EDE}"/>
              </a:ext>
            </a:extLst>
          </p:cNvPr>
          <p:cNvSpPr txBox="1"/>
          <p:nvPr/>
        </p:nvSpPr>
        <p:spPr>
          <a:xfrm>
            <a:off x="87923" y="28551"/>
            <a:ext cx="3622432" cy="338554"/>
          </a:xfrm>
          <a:prstGeom prst="rect">
            <a:avLst/>
          </a:prstGeom>
          <a:noFill/>
        </p:spPr>
        <p:txBody>
          <a:bodyPr wrap="square" rtlCol="0">
            <a:spAutoFit/>
          </a:bodyPr>
          <a:lstStyle/>
          <a:p>
            <a:r>
              <a:rPr lang="en-PH" sz="1600">
                <a:solidFill>
                  <a:schemeClr val="bg1"/>
                </a:solidFill>
                <a:latin typeface="Abadi" panose="020B0604020104020204" pitchFamily="34" charset="0"/>
                <a:cs typeface="Aharoni" panose="020B0604020202020204" pitchFamily="2" charset="-79"/>
              </a:rPr>
              <a:t>INTRODUCTION TO COMPUTING</a:t>
            </a:r>
          </a:p>
        </p:txBody>
      </p:sp>
      <p:sp>
        <p:nvSpPr>
          <p:cNvPr id="7" name="TextBox 6">
            <a:extLst>
              <a:ext uri="{FF2B5EF4-FFF2-40B4-BE49-F238E27FC236}">
                <a16:creationId xmlns:a16="http://schemas.microsoft.com/office/drawing/2014/main" id="{9B128FD4-EE77-4086-837E-5EAF83B0DDD1}"/>
              </a:ext>
            </a:extLst>
          </p:cNvPr>
          <p:cNvSpPr txBox="1"/>
          <p:nvPr/>
        </p:nvSpPr>
        <p:spPr>
          <a:xfrm>
            <a:off x="9182099" y="13190"/>
            <a:ext cx="2948354" cy="338554"/>
          </a:xfrm>
          <a:prstGeom prst="rect">
            <a:avLst/>
          </a:prstGeom>
          <a:noFill/>
        </p:spPr>
        <p:txBody>
          <a:bodyPr wrap="square" rtlCol="0">
            <a:spAutoFit/>
          </a:bodyPr>
          <a:lstStyle/>
          <a:p>
            <a:pPr algn="r"/>
            <a:r>
              <a:rPr lang="en-US" sz="1600" dirty="0">
                <a:solidFill>
                  <a:schemeClr val="bg1"/>
                </a:solidFill>
              </a:rPr>
              <a:t>Course Code: CCINCOM/L</a:t>
            </a:r>
            <a:endParaRPr lang="en-PH" sz="1600" dirty="0">
              <a:solidFill>
                <a:schemeClr val="bg1"/>
              </a:solidFill>
              <a:latin typeface="Abadi" panose="020B0604020202020204" pitchFamily="34" charset="0"/>
            </a:endParaRPr>
          </a:p>
        </p:txBody>
      </p:sp>
      <p:sp>
        <p:nvSpPr>
          <p:cNvPr id="8" name="TextBox 7">
            <a:extLst>
              <a:ext uri="{FF2B5EF4-FFF2-40B4-BE49-F238E27FC236}">
                <a16:creationId xmlns:a16="http://schemas.microsoft.com/office/drawing/2014/main" id="{B95C7AD6-4918-4294-AA88-B72FB28833FE}"/>
              </a:ext>
            </a:extLst>
          </p:cNvPr>
          <p:cNvSpPr txBox="1"/>
          <p:nvPr/>
        </p:nvSpPr>
        <p:spPr>
          <a:xfrm>
            <a:off x="0" y="6479929"/>
            <a:ext cx="2461846" cy="338554"/>
          </a:xfrm>
          <a:prstGeom prst="rect">
            <a:avLst/>
          </a:prstGeom>
          <a:noFill/>
        </p:spPr>
        <p:txBody>
          <a:bodyPr wrap="square" rtlCol="0">
            <a:spAutoFit/>
          </a:bodyPr>
          <a:lstStyle/>
          <a:p>
            <a:pPr algn="ctr"/>
            <a:r>
              <a:rPr lang="en-PH" sz="1600">
                <a:solidFill>
                  <a:schemeClr val="bg1"/>
                </a:solidFill>
                <a:latin typeface="Abadi" panose="020B0604020202020204" pitchFamily="34" charset="0"/>
              </a:rPr>
              <a:t>Joseph Marvin R. Imperial</a:t>
            </a:r>
          </a:p>
        </p:txBody>
      </p:sp>
      <p:sp>
        <p:nvSpPr>
          <p:cNvPr id="9" name="TextBox 8">
            <a:extLst>
              <a:ext uri="{FF2B5EF4-FFF2-40B4-BE49-F238E27FC236}">
                <a16:creationId xmlns:a16="http://schemas.microsoft.com/office/drawing/2014/main" id="{C3136E3D-4CFD-4EFC-98AB-367D0EF3C06B}"/>
              </a:ext>
            </a:extLst>
          </p:cNvPr>
          <p:cNvSpPr txBox="1"/>
          <p:nvPr/>
        </p:nvSpPr>
        <p:spPr>
          <a:xfrm>
            <a:off x="7086601" y="6490896"/>
            <a:ext cx="5105399" cy="338554"/>
          </a:xfrm>
          <a:prstGeom prst="rect">
            <a:avLst/>
          </a:prstGeom>
          <a:noFill/>
        </p:spPr>
        <p:txBody>
          <a:bodyPr wrap="square" rtlCol="0">
            <a:spAutoFit/>
          </a:bodyPr>
          <a:lstStyle/>
          <a:p>
            <a:pPr algn="r"/>
            <a:r>
              <a:rPr lang="en-PH" sz="1600">
                <a:solidFill>
                  <a:schemeClr val="bg1"/>
                </a:solidFill>
                <a:latin typeface="Abadi" panose="020B0604020202020204" pitchFamily="34" charset="0"/>
              </a:rPr>
              <a:t>NU College of Computing and Information Technologies</a:t>
            </a:r>
          </a:p>
        </p:txBody>
      </p:sp>
      <p:sp>
        <p:nvSpPr>
          <p:cNvPr id="13" name="Rectangle 12">
            <a:extLst>
              <a:ext uri="{FF2B5EF4-FFF2-40B4-BE49-F238E27FC236}">
                <a16:creationId xmlns:a16="http://schemas.microsoft.com/office/drawing/2014/main" id="{251B30DC-ACC5-404F-B51D-13612F115E3E}"/>
              </a:ext>
            </a:extLst>
          </p:cNvPr>
          <p:cNvSpPr/>
          <p:nvPr/>
        </p:nvSpPr>
        <p:spPr>
          <a:xfrm>
            <a:off x="0" y="6462346"/>
            <a:ext cx="12192000" cy="395654"/>
          </a:xfrm>
          <a:prstGeom prst="rect">
            <a:avLst/>
          </a:prstGeom>
          <a:solidFill>
            <a:schemeClr val="accent5">
              <a:lumMod val="50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4" name="TextBox 13">
            <a:extLst>
              <a:ext uri="{FF2B5EF4-FFF2-40B4-BE49-F238E27FC236}">
                <a16:creationId xmlns:a16="http://schemas.microsoft.com/office/drawing/2014/main" id="{ACC57CA2-30CA-4DDD-A941-8B9CC393DAFA}"/>
              </a:ext>
            </a:extLst>
          </p:cNvPr>
          <p:cNvSpPr txBox="1"/>
          <p:nvPr/>
        </p:nvSpPr>
        <p:spPr>
          <a:xfrm>
            <a:off x="0" y="6490896"/>
            <a:ext cx="3622432" cy="338554"/>
          </a:xfrm>
          <a:prstGeom prst="rect">
            <a:avLst/>
          </a:prstGeom>
          <a:noFill/>
        </p:spPr>
        <p:txBody>
          <a:bodyPr wrap="square" rtlCol="0">
            <a:spAutoFit/>
          </a:bodyPr>
          <a:lstStyle/>
          <a:p>
            <a:r>
              <a:rPr lang="en-PH" sz="1600">
                <a:solidFill>
                  <a:schemeClr val="bg1"/>
                </a:solidFill>
                <a:latin typeface="Abadi" panose="020B0604020104020204" pitchFamily="34" charset="0"/>
                <a:cs typeface="Aharoni" panose="020B0604020202020204" pitchFamily="2" charset="-79"/>
              </a:rPr>
              <a:t>REINFORCEMENT LEARNING</a:t>
            </a:r>
          </a:p>
        </p:txBody>
      </p:sp>
      <p:sp>
        <p:nvSpPr>
          <p:cNvPr id="15" name="TextBox 14">
            <a:extLst>
              <a:ext uri="{FF2B5EF4-FFF2-40B4-BE49-F238E27FC236}">
                <a16:creationId xmlns:a16="http://schemas.microsoft.com/office/drawing/2014/main" id="{31237222-F604-49F1-8989-AF06AF20EDD3}"/>
              </a:ext>
            </a:extLst>
          </p:cNvPr>
          <p:cNvSpPr txBox="1"/>
          <p:nvPr/>
        </p:nvSpPr>
        <p:spPr>
          <a:xfrm>
            <a:off x="9243646" y="6490896"/>
            <a:ext cx="2948354" cy="338554"/>
          </a:xfrm>
          <a:prstGeom prst="rect">
            <a:avLst/>
          </a:prstGeom>
          <a:noFill/>
        </p:spPr>
        <p:txBody>
          <a:bodyPr wrap="square" rtlCol="0">
            <a:spAutoFit/>
          </a:bodyPr>
          <a:lstStyle/>
          <a:p>
            <a:pPr algn="r"/>
            <a:r>
              <a:rPr lang="en-US" sz="1600">
                <a:solidFill>
                  <a:schemeClr val="bg1"/>
                </a:solidFill>
                <a:latin typeface="Abadi" panose="020B0604020104020204" pitchFamily="34" charset="0"/>
              </a:rPr>
              <a:t>Course Code: CCRNFLRL</a:t>
            </a:r>
            <a:endParaRPr lang="en-PH" sz="1600">
              <a:solidFill>
                <a:schemeClr val="bg1"/>
              </a:solidFill>
              <a:latin typeface="Abadi" panose="020B0604020104020204" pitchFamily="34" charset="0"/>
            </a:endParaRPr>
          </a:p>
        </p:txBody>
      </p:sp>
      <p:sp>
        <p:nvSpPr>
          <p:cNvPr id="5" name="Title 4">
            <a:extLst>
              <a:ext uri="{FF2B5EF4-FFF2-40B4-BE49-F238E27FC236}">
                <a16:creationId xmlns:a16="http://schemas.microsoft.com/office/drawing/2014/main" id="{EC47D021-EEC4-42AC-B4C3-BC584CB5BC9D}"/>
              </a:ext>
            </a:extLst>
          </p:cNvPr>
          <p:cNvSpPr>
            <a:spLocks noGrp="1"/>
          </p:cNvSpPr>
          <p:nvPr>
            <p:ph type="title"/>
          </p:nvPr>
        </p:nvSpPr>
        <p:spPr>
          <a:xfrm>
            <a:off x="352425" y="292273"/>
            <a:ext cx="11458574" cy="869778"/>
          </a:xfrm>
        </p:spPr>
        <p:txBody>
          <a:bodyPr/>
          <a:lstStyle/>
          <a:p>
            <a:r>
              <a:rPr lang="en-PH" b="1" dirty="0">
                <a:latin typeface="+mn-lt"/>
              </a:rPr>
              <a:t>Outline</a:t>
            </a:r>
          </a:p>
        </p:txBody>
      </p:sp>
      <p:sp>
        <p:nvSpPr>
          <p:cNvPr id="10" name="Content Placeholder 9">
            <a:extLst>
              <a:ext uri="{FF2B5EF4-FFF2-40B4-BE49-F238E27FC236}">
                <a16:creationId xmlns:a16="http://schemas.microsoft.com/office/drawing/2014/main" id="{D5BBEC35-40CA-42D4-BC38-E13B39A6DA8E}"/>
              </a:ext>
            </a:extLst>
          </p:cNvPr>
          <p:cNvSpPr>
            <a:spLocks noGrp="1"/>
          </p:cNvSpPr>
          <p:nvPr>
            <p:ph idx="1"/>
          </p:nvPr>
        </p:nvSpPr>
        <p:spPr>
          <a:xfrm>
            <a:off x="457198" y="1341120"/>
            <a:ext cx="11043922" cy="4602480"/>
          </a:xfrm>
        </p:spPr>
        <p:txBody>
          <a:bodyPr>
            <a:normAutofit/>
          </a:bodyPr>
          <a:lstStyle/>
          <a:p>
            <a:pPr>
              <a:buFont typeface="Wingdings" panose="05000000000000000000" pitchFamily="2" charset="2"/>
              <a:buChar char="Ø"/>
            </a:pPr>
            <a:r>
              <a:rPr lang="en-US" sz="2400" b="1" dirty="0"/>
              <a:t> Dynamic Programming</a:t>
            </a:r>
          </a:p>
          <a:p>
            <a:pPr>
              <a:buFont typeface="Wingdings" panose="05000000000000000000" pitchFamily="2" charset="2"/>
              <a:buChar char="Ø"/>
            </a:pPr>
            <a:endParaRPr lang="en-US" sz="2400" b="1" dirty="0"/>
          </a:p>
          <a:p>
            <a:pPr>
              <a:buFont typeface="Wingdings" panose="05000000000000000000" pitchFamily="2" charset="2"/>
              <a:buChar char="Ø"/>
            </a:pPr>
            <a:r>
              <a:rPr lang="en-US" sz="2400" dirty="0"/>
              <a:t> Policy Evaluation</a:t>
            </a:r>
          </a:p>
          <a:p>
            <a:pPr>
              <a:buFont typeface="Wingdings" panose="05000000000000000000" pitchFamily="2" charset="2"/>
              <a:buChar char="Ø"/>
            </a:pPr>
            <a:endParaRPr lang="en-US" sz="2400" dirty="0"/>
          </a:p>
          <a:p>
            <a:pPr>
              <a:buFont typeface="Wingdings" panose="05000000000000000000" pitchFamily="2" charset="2"/>
              <a:buChar char="Ø"/>
            </a:pPr>
            <a:r>
              <a:rPr lang="en-US" sz="2400" dirty="0"/>
              <a:t> Policy Iteration</a:t>
            </a:r>
          </a:p>
          <a:p>
            <a:pPr>
              <a:buFont typeface="Wingdings" panose="05000000000000000000" pitchFamily="2" charset="2"/>
              <a:buChar char="Ø"/>
            </a:pPr>
            <a:endParaRPr lang="en-US" sz="2400" dirty="0"/>
          </a:p>
          <a:p>
            <a:pPr>
              <a:buFont typeface="Wingdings" panose="05000000000000000000" pitchFamily="2" charset="2"/>
              <a:buChar char="Ø"/>
            </a:pPr>
            <a:r>
              <a:rPr lang="en-US" sz="2400" dirty="0"/>
              <a:t> Value Iteration</a:t>
            </a:r>
          </a:p>
          <a:p>
            <a:pPr>
              <a:buFont typeface="Wingdings" panose="05000000000000000000" pitchFamily="2" charset="2"/>
              <a:buChar char="Ø"/>
            </a:pPr>
            <a:endParaRPr lang="en-US" sz="2400" b="1" dirty="0"/>
          </a:p>
          <a:p>
            <a:pPr>
              <a:buFont typeface="Wingdings" panose="05000000000000000000" pitchFamily="2" charset="2"/>
              <a:buChar char="Ø"/>
            </a:pPr>
            <a:endParaRPr lang="en-US" sz="2400" b="1" dirty="0"/>
          </a:p>
          <a:p>
            <a:pPr marL="0" indent="0">
              <a:buNone/>
            </a:pPr>
            <a:endParaRPr lang="en-US" sz="2400" dirty="0"/>
          </a:p>
        </p:txBody>
      </p:sp>
    </p:spTree>
    <p:extLst>
      <p:ext uri="{BB962C8B-B14F-4D97-AF65-F5344CB8AC3E}">
        <p14:creationId xmlns:p14="http://schemas.microsoft.com/office/powerpoint/2010/main" val="39012810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33CA7EB-D821-4578-A186-D330E9178EDE}"/>
              </a:ext>
            </a:extLst>
          </p:cNvPr>
          <p:cNvSpPr txBox="1"/>
          <p:nvPr/>
        </p:nvSpPr>
        <p:spPr>
          <a:xfrm>
            <a:off x="87923" y="28551"/>
            <a:ext cx="3622432" cy="338554"/>
          </a:xfrm>
          <a:prstGeom prst="rect">
            <a:avLst/>
          </a:prstGeom>
          <a:noFill/>
        </p:spPr>
        <p:txBody>
          <a:bodyPr wrap="square" rtlCol="0">
            <a:spAutoFit/>
          </a:bodyPr>
          <a:lstStyle/>
          <a:p>
            <a:r>
              <a:rPr lang="en-PH" sz="1600">
                <a:solidFill>
                  <a:schemeClr val="bg1"/>
                </a:solidFill>
                <a:latin typeface="Abadi" panose="020B0604020104020204" pitchFamily="34" charset="0"/>
                <a:cs typeface="Aharoni" panose="020B0604020202020204" pitchFamily="2" charset="-79"/>
              </a:rPr>
              <a:t>INTRODUCTION TO COMPUTING</a:t>
            </a:r>
          </a:p>
        </p:txBody>
      </p:sp>
      <p:sp>
        <p:nvSpPr>
          <p:cNvPr id="7" name="TextBox 6">
            <a:extLst>
              <a:ext uri="{FF2B5EF4-FFF2-40B4-BE49-F238E27FC236}">
                <a16:creationId xmlns:a16="http://schemas.microsoft.com/office/drawing/2014/main" id="{9B128FD4-EE77-4086-837E-5EAF83B0DDD1}"/>
              </a:ext>
            </a:extLst>
          </p:cNvPr>
          <p:cNvSpPr txBox="1"/>
          <p:nvPr/>
        </p:nvSpPr>
        <p:spPr>
          <a:xfrm>
            <a:off x="9182099" y="13190"/>
            <a:ext cx="2948354" cy="338554"/>
          </a:xfrm>
          <a:prstGeom prst="rect">
            <a:avLst/>
          </a:prstGeom>
          <a:noFill/>
        </p:spPr>
        <p:txBody>
          <a:bodyPr wrap="square" rtlCol="0">
            <a:spAutoFit/>
          </a:bodyPr>
          <a:lstStyle/>
          <a:p>
            <a:pPr algn="r"/>
            <a:r>
              <a:rPr lang="en-US" sz="1600" dirty="0">
                <a:solidFill>
                  <a:schemeClr val="bg1"/>
                </a:solidFill>
              </a:rPr>
              <a:t>Course Code: CCINCOM/L</a:t>
            </a:r>
            <a:endParaRPr lang="en-PH" sz="1600" dirty="0">
              <a:solidFill>
                <a:schemeClr val="bg1"/>
              </a:solidFill>
              <a:latin typeface="Abadi" panose="020B0604020202020204" pitchFamily="34" charset="0"/>
            </a:endParaRPr>
          </a:p>
        </p:txBody>
      </p:sp>
      <p:sp>
        <p:nvSpPr>
          <p:cNvPr id="8" name="TextBox 7">
            <a:extLst>
              <a:ext uri="{FF2B5EF4-FFF2-40B4-BE49-F238E27FC236}">
                <a16:creationId xmlns:a16="http://schemas.microsoft.com/office/drawing/2014/main" id="{B95C7AD6-4918-4294-AA88-B72FB28833FE}"/>
              </a:ext>
            </a:extLst>
          </p:cNvPr>
          <p:cNvSpPr txBox="1"/>
          <p:nvPr/>
        </p:nvSpPr>
        <p:spPr>
          <a:xfrm>
            <a:off x="0" y="6479929"/>
            <a:ext cx="2461846" cy="338554"/>
          </a:xfrm>
          <a:prstGeom prst="rect">
            <a:avLst/>
          </a:prstGeom>
          <a:noFill/>
        </p:spPr>
        <p:txBody>
          <a:bodyPr wrap="square" rtlCol="0">
            <a:spAutoFit/>
          </a:bodyPr>
          <a:lstStyle/>
          <a:p>
            <a:pPr algn="ctr"/>
            <a:r>
              <a:rPr lang="en-PH" sz="1600">
                <a:solidFill>
                  <a:schemeClr val="bg1"/>
                </a:solidFill>
                <a:latin typeface="Abadi" panose="020B0604020202020204" pitchFamily="34" charset="0"/>
              </a:rPr>
              <a:t>Joseph Marvin R. Imperial</a:t>
            </a:r>
          </a:p>
        </p:txBody>
      </p:sp>
      <p:sp>
        <p:nvSpPr>
          <p:cNvPr id="9" name="TextBox 8">
            <a:extLst>
              <a:ext uri="{FF2B5EF4-FFF2-40B4-BE49-F238E27FC236}">
                <a16:creationId xmlns:a16="http://schemas.microsoft.com/office/drawing/2014/main" id="{C3136E3D-4CFD-4EFC-98AB-367D0EF3C06B}"/>
              </a:ext>
            </a:extLst>
          </p:cNvPr>
          <p:cNvSpPr txBox="1"/>
          <p:nvPr/>
        </p:nvSpPr>
        <p:spPr>
          <a:xfrm>
            <a:off x="7086601" y="6490896"/>
            <a:ext cx="5105399" cy="338554"/>
          </a:xfrm>
          <a:prstGeom prst="rect">
            <a:avLst/>
          </a:prstGeom>
          <a:noFill/>
        </p:spPr>
        <p:txBody>
          <a:bodyPr wrap="square" rtlCol="0">
            <a:spAutoFit/>
          </a:bodyPr>
          <a:lstStyle/>
          <a:p>
            <a:pPr algn="r"/>
            <a:r>
              <a:rPr lang="en-PH" sz="1600">
                <a:solidFill>
                  <a:schemeClr val="bg1"/>
                </a:solidFill>
                <a:latin typeface="Abadi" panose="020B0604020202020204" pitchFamily="34" charset="0"/>
              </a:rPr>
              <a:t>NU College of Computing and Information Technologies</a:t>
            </a:r>
          </a:p>
        </p:txBody>
      </p:sp>
      <p:sp>
        <p:nvSpPr>
          <p:cNvPr id="13" name="Rectangle 12">
            <a:extLst>
              <a:ext uri="{FF2B5EF4-FFF2-40B4-BE49-F238E27FC236}">
                <a16:creationId xmlns:a16="http://schemas.microsoft.com/office/drawing/2014/main" id="{251B30DC-ACC5-404F-B51D-13612F115E3E}"/>
              </a:ext>
            </a:extLst>
          </p:cNvPr>
          <p:cNvSpPr/>
          <p:nvPr/>
        </p:nvSpPr>
        <p:spPr>
          <a:xfrm>
            <a:off x="0" y="6462346"/>
            <a:ext cx="12192000" cy="395654"/>
          </a:xfrm>
          <a:prstGeom prst="rect">
            <a:avLst/>
          </a:prstGeom>
          <a:solidFill>
            <a:schemeClr val="accent5">
              <a:lumMod val="50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4" name="TextBox 13">
            <a:extLst>
              <a:ext uri="{FF2B5EF4-FFF2-40B4-BE49-F238E27FC236}">
                <a16:creationId xmlns:a16="http://schemas.microsoft.com/office/drawing/2014/main" id="{ACC57CA2-30CA-4DDD-A941-8B9CC393DAFA}"/>
              </a:ext>
            </a:extLst>
          </p:cNvPr>
          <p:cNvSpPr txBox="1"/>
          <p:nvPr/>
        </p:nvSpPr>
        <p:spPr>
          <a:xfrm>
            <a:off x="0" y="6490896"/>
            <a:ext cx="3622432" cy="338554"/>
          </a:xfrm>
          <a:prstGeom prst="rect">
            <a:avLst/>
          </a:prstGeom>
          <a:noFill/>
        </p:spPr>
        <p:txBody>
          <a:bodyPr wrap="square" rtlCol="0">
            <a:spAutoFit/>
          </a:bodyPr>
          <a:lstStyle/>
          <a:p>
            <a:r>
              <a:rPr lang="en-PH" sz="1600">
                <a:solidFill>
                  <a:schemeClr val="bg1"/>
                </a:solidFill>
                <a:latin typeface="Abadi" panose="020B0604020104020204" pitchFamily="34" charset="0"/>
                <a:cs typeface="Aharoni" panose="020B0604020202020204" pitchFamily="2" charset="-79"/>
              </a:rPr>
              <a:t>REINFORCEMENT LEARNING</a:t>
            </a:r>
          </a:p>
        </p:txBody>
      </p:sp>
      <p:sp>
        <p:nvSpPr>
          <p:cNvPr id="15" name="TextBox 14">
            <a:extLst>
              <a:ext uri="{FF2B5EF4-FFF2-40B4-BE49-F238E27FC236}">
                <a16:creationId xmlns:a16="http://schemas.microsoft.com/office/drawing/2014/main" id="{31237222-F604-49F1-8989-AF06AF20EDD3}"/>
              </a:ext>
            </a:extLst>
          </p:cNvPr>
          <p:cNvSpPr txBox="1"/>
          <p:nvPr/>
        </p:nvSpPr>
        <p:spPr>
          <a:xfrm>
            <a:off x="9243646" y="6490896"/>
            <a:ext cx="2948354" cy="338554"/>
          </a:xfrm>
          <a:prstGeom prst="rect">
            <a:avLst/>
          </a:prstGeom>
          <a:noFill/>
        </p:spPr>
        <p:txBody>
          <a:bodyPr wrap="square" rtlCol="0">
            <a:spAutoFit/>
          </a:bodyPr>
          <a:lstStyle/>
          <a:p>
            <a:pPr algn="r"/>
            <a:r>
              <a:rPr lang="en-US" sz="1600">
                <a:solidFill>
                  <a:schemeClr val="bg1"/>
                </a:solidFill>
                <a:latin typeface="Abadi" panose="020B0604020104020204" pitchFamily="34" charset="0"/>
              </a:rPr>
              <a:t>Course Code: CCRNFLRL</a:t>
            </a:r>
            <a:endParaRPr lang="en-PH" sz="1600">
              <a:solidFill>
                <a:schemeClr val="bg1"/>
              </a:solidFill>
              <a:latin typeface="Abadi" panose="020B0604020104020204" pitchFamily="34" charset="0"/>
            </a:endParaRPr>
          </a:p>
        </p:txBody>
      </p:sp>
      <p:sp>
        <p:nvSpPr>
          <p:cNvPr id="5" name="Title 4">
            <a:extLst>
              <a:ext uri="{FF2B5EF4-FFF2-40B4-BE49-F238E27FC236}">
                <a16:creationId xmlns:a16="http://schemas.microsoft.com/office/drawing/2014/main" id="{EC47D021-EEC4-42AC-B4C3-BC584CB5BC9D}"/>
              </a:ext>
            </a:extLst>
          </p:cNvPr>
          <p:cNvSpPr>
            <a:spLocks noGrp="1"/>
          </p:cNvSpPr>
          <p:nvPr>
            <p:ph type="title"/>
          </p:nvPr>
        </p:nvSpPr>
        <p:spPr>
          <a:xfrm>
            <a:off x="352425" y="292273"/>
            <a:ext cx="11458574" cy="869778"/>
          </a:xfrm>
        </p:spPr>
        <p:txBody>
          <a:bodyPr/>
          <a:lstStyle/>
          <a:p>
            <a:r>
              <a:rPr lang="en-PH" b="1" dirty="0">
                <a:latin typeface="+mn-lt"/>
              </a:rPr>
              <a:t>Outline</a:t>
            </a:r>
          </a:p>
        </p:txBody>
      </p:sp>
      <p:sp>
        <p:nvSpPr>
          <p:cNvPr id="10" name="Content Placeholder 9">
            <a:extLst>
              <a:ext uri="{FF2B5EF4-FFF2-40B4-BE49-F238E27FC236}">
                <a16:creationId xmlns:a16="http://schemas.microsoft.com/office/drawing/2014/main" id="{D5BBEC35-40CA-42D4-BC38-E13B39A6DA8E}"/>
              </a:ext>
            </a:extLst>
          </p:cNvPr>
          <p:cNvSpPr>
            <a:spLocks noGrp="1"/>
          </p:cNvSpPr>
          <p:nvPr>
            <p:ph idx="1"/>
          </p:nvPr>
        </p:nvSpPr>
        <p:spPr>
          <a:xfrm>
            <a:off x="457198" y="1341120"/>
            <a:ext cx="11043922" cy="4602480"/>
          </a:xfrm>
        </p:spPr>
        <p:txBody>
          <a:bodyPr>
            <a:normAutofit/>
          </a:bodyPr>
          <a:lstStyle/>
          <a:p>
            <a:pPr>
              <a:buFont typeface="Wingdings" panose="05000000000000000000" pitchFamily="2" charset="2"/>
              <a:buChar char="Ø"/>
            </a:pPr>
            <a:r>
              <a:rPr lang="en-US" sz="2400" b="1" dirty="0"/>
              <a:t> </a:t>
            </a:r>
            <a:r>
              <a:rPr lang="en-US" sz="2400" dirty="0"/>
              <a:t>Dynamic Programming</a:t>
            </a:r>
          </a:p>
          <a:p>
            <a:pPr>
              <a:buFont typeface="Wingdings" panose="05000000000000000000" pitchFamily="2" charset="2"/>
              <a:buChar char="Ø"/>
            </a:pPr>
            <a:endParaRPr lang="en-US" sz="2400" b="1" dirty="0"/>
          </a:p>
          <a:p>
            <a:pPr>
              <a:buFont typeface="Wingdings" panose="05000000000000000000" pitchFamily="2" charset="2"/>
              <a:buChar char="Ø"/>
            </a:pPr>
            <a:r>
              <a:rPr lang="en-US" sz="2400" b="1" dirty="0"/>
              <a:t> Policy Evaluation</a:t>
            </a:r>
          </a:p>
          <a:p>
            <a:pPr>
              <a:buFont typeface="Wingdings" panose="05000000000000000000" pitchFamily="2" charset="2"/>
              <a:buChar char="Ø"/>
            </a:pPr>
            <a:endParaRPr lang="en-US" sz="2400" dirty="0"/>
          </a:p>
          <a:p>
            <a:pPr>
              <a:buFont typeface="Wingdings" panose="05000000000000000000" pitchFamily="2" charset="2"/>
              <a:buChar char="Ø"/>
            </a:pPr>
            <a:r>
              <a:rPr lang="en-US" sz="2400" dirty="0"/>
              <a:t> Policy Iteration</a:t>
            </a:r>
          </a:p>
          <a:p>
            <a:pPr>
              <a:buFont typeface="Wingdings" panose="05000000000000000000" pitchFamily="2" charset="2"/>
              <a:buChar char="Ø"/>
            </a:pPr>
            <a:endParaRPr lang="en-US" sz="2400" dirty="0"/>
          </a:p>
          <a:p>
            <a:pPr>
              <a:buFont typeface="Wingdings" panose="05000000000000000000" pitchFamily="2" charset="2"/>
              <a:buChar char="Ø"/>
            </a:pPr>
            <a:r>
              <a:rPr lang="en-US" sz="2400" dirty="0"/>
              <a:t> Value Iteration</a:t>
            </a:r>
          </a:p>
          <a:p>
            <a:pPr>
              <a:buFont typeface="Wingdings" panose="05000000000000000000" pitchFamily="2" charset="2"/>
              <a:buChar char="Ø"/>
            </a:pPr>
            <a:endParaRPr lang="en-US" sz="2400" b="1" dirty="0"/>
          </a:p>
          <a:p>
            <a:pPr>
              <a:buFont typeface="Wingdings" panose="05000000000000000000" pitchFamily="2" charset="2"/>
              <a:buChar char="Ø"/>
            </a:pPr>
            <a:endParaRPr lang="en-US" sz="2400" b="1" dirty="0"/>
          </a:p>
          <a:p>
            <a:pPr marL="0" indent="0">
              <a:buNone/>
            </a:pPr>
            <a:endParaRPr lang="en-US" sz="2400" dirty="0"/>
          </a:p>
        </p:txBody>
      </p:sp>
    </p:spTree>
    <p:extLst>
      <p:ext uri="{BB962C8B-B14F-4D97-AF65-F5344CB8AC3E}">
        <p14:creationId xmlns:p14="http://schemas.microsoft.com/office/powerpoint/2010/main" val="14703129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33CA7EB-D821-4578-A186-D330E9178EDE}"/>
              </a:ext>
            </a:extLst>
          </p:cNvPr>
          <p:cNvSpPr txBox="1"/>
          <p:nvPr/>
        </p:nvSpPr>
        <p:spPr>
          <a:xfrm>
            <a:off x="87923" y="28551"/>
            <a:ext cx="3622432" cy="338554"/>
          </a:xfrm>
          <a:prstGeom prst="rect">
            <a:avLst/>
          </a:prstGeom>
          <a:noFill/>
        </p:spPr>
        <p:txBody>
          <a:bodyPr wrap="square" rtlCol="0">
            <a:spAutoFit/>
          </a:bodyPr>
          <a:lstStyle/>
          <a:p>
            <a:r>
              <a:rPr lang="en-PH" sz="1600">
                <a:solidFill>
                  <a:schemeClr val="bg1"/>
                </a:solidFill>
                <a:latin typeface="Abadi" panose="020B0604020104020204" pitchFamily="34" charset="0"/>
                <a:cs typeface="Aharoni" panose="020B0604020202020204" pitchFamily="2" charset="-79"/>
              </a:rPr>
              <a:t>INTRODUCTION TO COMPUTING</a:t>
            </a:r>
          </a:p>
        </p:txBody>
      </p:sp>
      <p:sp>
        <p:nvSpPr>
          <p:cNvPr id="7" name="TextBox 6">
            <a:extLst>
              <a:ext uri="{FF2B5EF4-FFF2-40B4-BE49-F238E27FC236}">
                <a16:creationId xmlns:a16="http://schemas.microsoft.com/office/drawing/2014/main" id="{9B128FD4-EE77-4086-837E-5EAF83B0DDD1}"/>
              </a:ext>
            </a:extLst>
          </p:cNvPr>
          <p:cNvSpPr txBox="1"/>
          <p:nvPr/>
        </p:nvSpPr>
        <p:spPr>
          <a:xfrm>
            <a:off x="9182099" y="13190"/>
            <a:ext cx="2948354" cy="338554"/>
          </a:xfrm>
          <a:prstGeom prst="rect">
            <a:avLst/>
          </a:prstGeom>
          <a:noFill/>
        </p:spPr>
        <p:txBody>
          <a:bodyPr wrap="square" rtlCol="0">
            <a:spAutoFit/>
          </a:bodyPr>
          <a:lstStyle/>
          <a:p>
            <a:pPr algn="r"/>
            <a:r>
              <a:rPr lang="en-US" sz="1600" dirty="0">
                <a:solidFill>
                  <a:schemeClr val="bg1"/>
                </a:solidFill>
              </a:rPr>
              <a:t>Course Code: CCINCOM/L</a:t>
            </a:r>
            <a:endParaRPr lang="en-PH" sz="1600" dirty="0">
              <a:solidFill>
                <a:schemeClr val="bg1"/>
              </a:solidFill>
              <a:latin typeface="Abadi" panose="020B0604020202020204" pitchFamily="34" charset="0"/>
            </a:endParaRPr>
          </a:p>
        </p:txBody>
      </p:sp>
      <p:sp>
        <p:nvSpPr>
          <p:cNvPr id="8" name="TextBox 7">
            <a:extLst>
              <a:ext uri="{FF2B5EF4-FFF2-40B4-BE49-F238E27FC236}">
                <a16:creationId xmlns:a16="http://schemas.microsoft.com/office/drawing/2014/main" id="{B95C7AD6-4918-4294-AA88-B72FB28833FE}"/>
              </a:ext>
            </a:extLst>
          </p:cNvPr>
          <p:cNvSpPr txBox="1"/>
          <p:nvPr/>
        </p:nvSpPr>
        <p:spPr>
          <a:xfrm>
            <a:off x="0" y="6479929"/>
            <a:ext cx="2461846" cy="338554"/>
          </a:xfrm>
          <a:prstGeom prst="rect">
            <a:avLst/>
          </a:prstGeom>
          <a:noFill/>
        </p:spPr>
        <p:txBody>
          <a:bodyPr wrap="square" rtlCol="0">
            <a:spAutoFit/>
          </a:bodyPr>
          <a:lstStyle/>
          <a:p>
            <a:pPr algn="ctr"/>
            <a:r>
              <a:rPr lang="en-PH" sz="1600">
                <a:solidFill>
                  <a:schemeClr val="bg1"/>
                </a:solidFill>
                <a:latin typeface="Abadi" panose="020B0604020202020204" pitchFamily="34" charset="0"/>
              </a:rPr>
              <a:t>Joseph Marvin R. Imperial</a:t>
            </a:r>
          </a:p>
        </p:txBody>
      </p:sp>
      <p:sp>
        <p:nvSpPr>
          <p:cNvPr id="9" name="TextBox 8">
            <a:extLst>
              <a:ext uri="{FF2B5EF4-FFF2-40B4-BE49-F238E27FC236}">
                <a16:creationId xmlns:a16="http://schemas.microsoft.com/office/drawing/2014/main" id="{C3136E3D-4CFD-4EFC-98AB-367D0EF3C06B}"/>
              </a:ext>
            </a:extLst>
          </p:cNvPr>
          <p:cNvSpPr txBox="1"/>
          <p:nvPr/>
        </p:nvSpPr>
        <p:spPr>
          <a:xfrm>
            <a:off x="7086601" y="6490896"/>
            <a:ext cx="5105399" cy="338554"/>
          </a:xfrm>
          <a:prstGeom prst="rect">
            <a:avLst/>
          </a:prstGeom>
          <a:noFill/>
        </p:spPr>
        <p:txBody>
          <a:bodyPr wrap="square" rtlCol="0">
            <a:spAutoFit/>
          </a:bodyPr>
          <a:lstStyle/>
          <a:p>
            <a:pPr algn="r"/>
            <a:r>
              <a:rPr lang="en-PH" sz="1600">
                <a:solidFill>
                  <a:schemeClr val="bg1"/>
                </a:solidFill>
                <a:latin typeface="Abadi" panose="020B0604020202020204" pitchFamily="34" charset="0"/>
              </a:rPr>
              <a:t>NU College of Computing and Information Technologies</a:t>
            </a:r>
          </a:p>
        </p:txBody>
      </p:sp>
      <p:sp>
        <p:nvSpPr>
          <p:cNvPr id="13" name="Rectangle 12">
            <a:extLst>
              <a:ext uri="{FF2B5EF4-FFF2-40B4-BE49-F238E27FC236}">
                <a16:creationId xmlns:a16="http://schemas.microsoft.com/office/drawing/2014/main" id="{251B30DC-ACC5-404F-B51D-13612F115E3E}"/>
              </a:ext>
            </a:extLst>
          </p:cNvPr>
          <p:cNvSpPr/>
          <p:nvPr/>
        </p:nvSpPr>
        <p:spPr>
          <a:xfrm>
            <a:off x="0" y="6462346"/>
            <a:ext cx="12192000" cy="395654"/>
          </a:xfrm>
          <a:prstGeom prst="rect">
            <a:avLst/>
          </a:prstGeom>
          <a:solidFill>
            <a:schemeClr val="accent5">
              <a:lumMod val="50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4" name="TextBox 13">
            <a:extLst>
              <a:ext uri="{FF2B5EF4-FFF2-40B4-BE49-F238E27FC236}">
                <a16:creationId xmlns:a16="http://schemas.microsoft.com/office/drawing/2014/main" id="{ACC57CA2-30CA-4DDD-A941-8B9CC393DAFA}"/>
              </a:ext>
            </a:extLst>
          </p:cNvPr>
          <p:cNvSpPr txBox="1"/>
          <p:nvPr/>
        </p:nvSpPr>
        <p:spPr>
          <a:xfrm>
            <a:off x="0" y="6490896"/>
            <a:ext cx="3622432" cy="338554"/>
          </a:xfrm>
          <a:prstGeom prst="rect">
            <a:avLst/>
          </a:prstGeom>
          <a:noFill/>
        </p:spPr>
        <p:txBody>
          <a:bodyPr wrap="square" rtlCol="0">
            <a:spAutoFit/>
          </a:bodyPr>
          <a:lstStyle/>
          <a:p>
            <a:r>
              <a:rPr lang="en-PH" sz="1600">
                <a:solidFill>
                  <a:schemeClr val="bg1"/>
                </a:solidFill>
                <a:latin typeface="Abadi" panose="020B0604020104020204" pitchFamily="34" charset="0"/>
                <a:cs typeface="Aharoni" panose="020B0604020202020204" pitchFamily="2" charset="-79"/>
              </a:rPr>
              <a:t>REINFORCEMENT LEARNING</a:t>
            </a:r>
          </a:p>
        </p:txBody>
      </p:sp>
      <p:sp>
        <p:nvSpPr>
          <p:cNvPr id="15" name="TextBox 14">
            <a:extLst>
              <a:ext uri="{FF2B5EF4-FFF2-40B4-BE49-F238E27FC236}">
                <a16:creationId xmlns:a16="http://schemas.microsoft.com/office/drawing/2014/main" id="{31237222-F604-49F1-8989-AF06AF20EDD3}"/>
              </a:ext>
            </a:extLst>
          </p:cNvPr>
          <p:cNvSpPr txBox="1"/>
          <p:nvPr/>
        </p:nvSpPr>
        <p:spPr>
          <a:xfrm>
            <a:off x="9243646" y="6490896"/>
            <a:ext cx="2948354" cy="338554"/>
          </a:xfrm>
          <a:prstGeom prst="rect">
            <a:avLst/>
          </a:prstGeom>
          <a:noFill/>
        </p:spPr>
        <p:txBody>
          <a:bodyPr wrap="square" rtlCol="0">
            <a:spAutoFit/>
          </a:bodyPr>
          <a:lstStyle/>
          <a:p>
            <a:pPr algn="r"/>
            <a:r>
              <a:rPr lang="en-US" sz="1600">
                <a:solidFill>
                  <a:schemeClr val="bg1"/>
                </a:solidFill>
                <a:latin typeface="Abadi" panose="020B0604020104020204" pitchFamily="34" charset="0"/>
              </a:rPr>
              <a:t>Course Code: CCRNFLRL</a:t>
            </a:r>
            <a:endParaRPr lang="en-PH" sz="1600">
              <a:solidFill>
                <a:schemeClr val="bg1"/>
              </a:solidFill>
              <a:latin typeface="Abadi" panose="020B0604020104020204" pitchFamily="34" charset="0"/>
            </a:endParaRPr>
          </a:p>
        </p:txBody>
      </p:sp>
      <p:sp>
        <p:nvSpPr>
          <p:cNvPr id="5" name="Title 4">
            <a:extLst>
              <a:ext uri="{FF2B5EF4-FFF2-40B4-BE49-F238E27FC236}">
                <a16:creationId xmlns:a16="http://schemas.microsoft.com/office/drawing/2014/main" id="{EC47D021-EEC4-42AC-B4C3-BC584CB5BC9D}"/>
              </a:ext>
            </a:extLst>
          </p:cNvPr>
          <p:cNvSpPr>
            <a:spLocks noGrp="1"/>
          </p:cNvSpPr>
          <p:nvPr>
            <p:ph type="title"/>
          </p:nvPr>
        </p:nvSpPr>
        <p:spPr>
          <a:xfrm>
            <a:off x="352425" y="292273"/>
            <a:ext cx="11458574" cy="869778"/>
          </a:xfrm>
        </p:spPr>
        <p:txBody>
          <a:bodyPr/>
          <a:lstStyle/>
          <a:p>
            <a:r>
              <a:rPr lang="en-PH" b="1" dirty="0">
                <a:latin typeface="+mn-lt"/>
              </a:rPr>
              <a:t>Iterative Policy Evaluation (Prediction Problem)</a:t>
            </a:r>
          </a:p>
        </p:txBody>
      </p:sp>
      <mc:AlternateContent xmlns:mc="http://schemas.openxmlformats.org/markup-compatibility/2006" xmlns:a14="http://schemas.microsoft.com/office/drawing/2010/main">
        <mc:Choice Requires="a14">
          <p:sp>
            <p:nvSpPr>
              <p:cNvPr id="10" name="Content Placeholder 9">
                <a:extLst>
                  <a:ext uri="{FF2B5EF4-FFF2-40B4-BE49-F238E27FC236}">
                    <a16:creationId xmlns:a16="http://schemas.microsoft.com/office/drawing/2014/main" id="{D5BBEC35-40CA-42D4-BC38-E13B39A6DA8E}"/>
                  </a:ext>
                </a:extLst>
              </p:cNvPr>
              <p:cNvSpPr>
                <a:spLocks noGrp="1"/>
              </p:cNvSpPr>
              <p:nvPr>
                <p:ph idx="1"/>
              </p:nvPr>
            </p:nvSpPr>
            <p:spPr>
              <a:xfrm>
                <a:off x="457198" y="1341120"/>
                <a:ext cx="11043922" cy="4602480"/>
              </a:xfrm>
            </p:spPr>
            <p:txBody>
              <a:bodyPr>
                <a:normAutofit lnSpcReduction="10000"/>
              </a:bodyPr>
              <a:lstStyle/>
              <a:p>
                <a:r>
                  <a:rPr lang="en-US" sz="2400" dirty="0"/>
                  <a:t>Problem: evaluate a given policy</a:t>
                </a:r>
                <a14:m>
                  <m:oMath xmlns:m="http://schemas.openxmlformats.org/officeDocument/2006/math">
                    <m:r>
                      <a:rPr lang="en-US" sz="2400" i="1" dirty="0" smtClean="0">
                        <a:latin typeface="Cambria Math" panose="02040503050406030204" pitchFamily="18" charset="0"/>
                      </a:rPr>
                      <m:t> </m:t>
                    </m:r>
                    <m:r>
                      <a:rPr lang="en-US" sz="2400" i="1" dirty="0" smtClean="0">
                        <a:latin typeface="Cambria Math" panose="02040503050406030204" pitchFamily="18" charset="0"/>
                      </a:rPr>
                      <m:t>𝜋</m:t>
                    </m:r>
                  </m:oMath>
                </a14:m>
                <a:endParaRPr lang="en-US" sz="2400" dirty="0"/>
              </a:p>
              <a:p>
                <a:r>
                  <a:rPr lang="en-US" sz="2400" dirty="0"/>
                  <a:t>Solution: iterative application of Bellman expectation formula</a:t>
                </a:r>
              </a:p>
              <a:p>
                <a:endParaRPr lang="en-US" sz="2400" dirty="0"/>
              </a:p>
              <a:p>
                <a:endParaRPr lang="en-US" sz="2400" dirty="0"/>
              </a:p>
              <a:p>
                <a:endParaRPr lang="en-US" sz="2400" dirty="0"/>
              </a:p>
              <a:p>
                <a:pPr marL="0" indent="0">
                  <a:buNone/>
                </a:pPr>
                <a:r>
                  <a:rPr lang="en-US" sz="2400" dirty="0"/>
                  <a:t>The iteration process:</a:t>
                </a:r>
              </a:p>
              <a:p>
                <a:r>
                  <a:rPr lang="en-US" sz="2400" dirty="0"/>
                  <a:t>At each iteration </a:t>
                </a:r>
                <a14:m>
                  <m:oMath xmlns:m="http://schemas.openxmlformats.org/officeDocument/2006/math">
                    <m:r>
                      <a:rPr lang="en-US" sz="2400" i="1" dirty="0" smtClean="0">
                        <a:latin typeface="Cambria Math" panose="02040503050406030204" pitchFamily="18" charset="0"/>
                      </a:rPr>
                      <m:t>𝑘</m:t>
                    </m:r>
                    <m:r>
                      <a:rPr lang="en-US" sz="2400" i="1" dirty="0" smtClean="0">
                        <a:latin typeface="Cambria Math" panose="02040503050406030204" pitchFamily="18" charset="0"/>
                      </a:rPr>
                      <m:t> + 1 </m:t>
                    </m:r>
                  </m:oMath>
                </a14:m>
                <a:r>
                  <a:rPr lang="en-US" sz="2400" dirty="0"/>
                  <a:t>for all states </a:t>
                </a:r>
                <a14:m>
                  <m:oMath xmlns:m="http://schemas.openxmlformats.org/officeDocument/2006/math">
                    <m:r>
                      <a:rPr lang="en-US" sz="2400" i="1" dirty="0" smtClean="0">
                        <a:latin typeface="Cambria Math" panose="02040503050406030204" pitchFamily="18" charset="0"/>
                      </a:rPr>
                      <m:t>𝑠</m:t>
                    </m:r>
                    <m:r>
                      <a:rPr lang="en-US" sz="2400" i="1" dirty="0" smtClean="0">
                        <a:latin typeface="Cambria Math" panose="02040503050406030204" pitchFamily="18" charset="0"/>
                      </a:rPr>
                      <m:t> ∈ </m:t>
                    </m:r>
                    <m:r>
                      <a:rPr lang="en-US" sz="2400" i="1" dirty="0" smtClean="0">
                        <a:latin typeface="Cambria Math" panose="02040503050406030204" pitchFamily="18" charset="0"/>
                      </a:rPr>
                      <m:t>𝑆</m:t>
                    </m:r>
                    <m:r>
                      <a:rPr lang="en-US" sz="2400" i="1" dirty="0" smtClean="0">
                        <a:latin typeface="Cambria Math" panose="02040503050406030204" pitchFamily="18" charset="0"/>
                      </a:rPr>
                      <m:t> </m:t>
                    </m:r>
                  </m:oMath>
                </a14:m>
                <a:endParaRPr lang="en-US" sz="2400" dirty="0"/>
              </a:p>
              <a:p>
                <a:r>
                  <a:rPr lang="en-US" sz="2400" dirty="0"/>
                  <a:t>Update </a:t>
                </a:r>
                <a14:m>
                  <m:oMath xmlns:m="http://schemas.openxmlformats.org/officeDocument/2006/math">
                    <m:r>
                      <a:rPr lang="en-US" sz="2400" i="1" dirty="0" smtClean="0">
                        <a:latin typeface="Cambria Math" panose="02040503050406030204" pitchFamily="18" charset="0"/>
                      </a:rPr>
                      <m:t>𝑣</m:t>
                    </m:r>
                    <m:r>
                      <a:rPr lang="en-US" sz="2400" i="1" baseline="-25000" dirty="0">
                        <a:latin typeface="Cambria Math" panose="02040503050406030204" pitchFamily="18" charset="0"/>
                      </a:rPr>
                      <m:t>𝑘</m:t>
                    </m:r>
                    <m:r>
                      <a:rPr lang="en-US" sz="2400" i="1" baseline="-25000" dirty="0">
                        <a:latin typeface="Cambria Math" panose="02040503050406030204" pitchFamily="18" charset="0"/>
                      </a:rPr>
                      <m:t>+1(</m:t>
                    </m:r>
                    <m:r>
                      <a:rPr lang="en-US" sz="2400" i="1" dirty="0">
                        <a:latin typeface="Cambria Math" panose="02040503050406030204" pitchFamily="18" charset="0"/>
                      </a:rPr>
                      <m:t>𝑠</m:t>
                    </m:r>
                    <m:r>
                      <a:rPr lang="en-US" sz="2400" i="1" dirty="0">
                        <a:latin typeface="Cambria Math" panose="02040503050406030204" pitchFamily="18" charset="0"/>
                      </a:rPr>
                      <m:t>)</m:t>
                    </m:r>
                  </m:oMath>
                </a14:m>
                <a:r>
                  <a:rPr lang="en-US" sz="2400" dirty="0"/>
                  <a:t> from </a:t>
                </a:r>
                <a14:m>
                  <m:oMath xmlns:m="http://schemas.openxmlformats.org/officeDocument/2006/math">
                    <m:r>
                      <a:rPr lang="en-US" sz="2400" i="1" dirty="0" smtClean="0">
                        <a:latin typeface="Cambria Math" panose="02040503050406030204" pitchFamily="18" charset="0"/>
                      </a:rPr>
                      <m:t>𝑣</m:t>
                    </m:r>
                    <m:r>
                      <a:rPr lang="en-US" sz="2400" i="1" baseline="-25000" dirty="0" err="1">
                        <a:latin typeface="Cambria Math" panose="02040503050406030204" pitchFamily="18" charset="0"/>
                      </a:rPr>
                      <m:t>𝑘</m:t>
                    </m:r>
                    <m:r>
                      <a:rPr lang="en-US" sz="2400" i="1" dirty="0">
                        <a:latin typeface="Cambria Math" panose="02040503050406030204" pitchFamily="18" charset="0"/>
                      </a:rPr>
                      <m:t> (</m:t>
                    </m:r>
                    <m:r>
                      <a:rPr lang="en-US" sz="2400" i="1" dirty="0" smtClean="0">
                        <a:latin typeface="Cambria Math" panose="02040503050406030204" pitchFamily="18" charset="0"/>
                      </a:rPr>
                      <m:t>𝑠</m:t>
                    </m:r>
                    <m:r>
                      <a:rPr lang="en-PH" sz="2400" b="0" i="1" dirty="0" smtClean="0">
                        <a:latin typeface="Cambria Math" panose="02040503050406030204" pitchFamily="18" charset="0"/>
                      </a:rPr>
                      <m:t>′</m:t>
                    </m:r>
                    <m:r>
                      <a:rPr lang="en-US" sz="2400" i="1" dirty="0" smtClean="0">
                        <a:latin typeface="Cambria Math" panose="02040503050406030204" pitchFamily="18" charset="0"/>
                      </a:rPr>
                      <m:t>) </m:t>
                    </m:r>
                  </m:oMath>
                </a14:m>
                <a:r>
                  <a:rPr lang="en-US" sz="2400" dirty="0"/>
                  <a:t>where </a:t>
                </a:r>
                <a14:m>
                  <m:oMath xmlns:m="http://schemas.openxmlformats.org/officeDocument/2006/math">
                    <m:r>
                      <a:rPr lang="en-US" sz="2400" i="1" dirty="0" smtClean="0">
                        <a:latin typeface="Cambria Math" panose="02040503050406030204" pitchFamily="18" charset="0"/>
                      </a:rPr>
                      <m:t>𝑠</m:t>
                    </m:r>
                    <m:r>
                      <a:rPr lang="en-PH" sz="2400" b="0" i="1" dirty="0" smtClean="0">
                        <a:latin typeface="Cambria Math" panose="02040503050406030204" pitchFamily="18" charset="0"/>
                      </a:rPr>
                      <m:t>′</m:t>
                    </m:r>
                  </m:oMath>
                </a14:m>
                <a:r>
                  <a:rPr lang="en-US" sz="2400" dirty="0"/>
                  <a:t> is a successor state of </a:t>
                </a:r>
                <a14:m>
                  <m:oMath xmlns:m="http://schemas.openxmlformats.org/officeDocument/2006/math">
                    <m:r>
                      <a:rPr lang="en-US" sz="2400" i="1" dirty="0" smtClean="0">
                        <a:latin typeface="Cambria Math" panose="02040503050406030204" pitchFamily="18" charset="0"/>
                      </a:rPr>
                      <m:t>𝑠</m:t>
                    </m:r>
                  </m:oMath>
                </a14:m>
                <a:endParaRPr lang="en-US" sz="2400" dirty="0"/>
              </a:p>
              <a:p>
                <a:pPr marL="0" indent="0">
                  <a:buNone/>
                </a:pPr>
                <a:endParaRPr lang="en-US" sz="2400" dirty="0"/>
              </a:p>
              <a:p>
                <a:pPr marL="0" indent="0">
                  <a:buNone/>
                </a:pPr>
                <a:r>
                  <a:rPr lang="en-US" sz="2400" dirty="0"/>
                  <a:t>Eventually, after significant number of iterations, the optimal value function will be obtained.</a:t>
                </a:r>
              </a:p>
            </p:txBody>
          </p:sp>
        </mc:Choice>
        <mc:Fallback xmlns="">
          <p:sp>
            <p:nvSpPr>
              <p:cNvPr id="10" name="Content Placeholder 9">
                <a:extLst>
                  <a:ext uri="{FF2B5EF4-FFF2-40B4-BE49-F238E27FC236}">
                    <a16:creationId xmlns:a16="http://schemas.microsoft.com/office/drawing/2014/main" id="{D5BBEC35-40CA-42D4-BC38-E13B39A6DA8E}"/>
                  </a:ext>
                </a:extLst>
              </p:cNvPr>
              <p:cNvSpPr>
                <a:spLocks noGrp="1" noRot="1" noChangeAspect="1" noMove="1" noResize="1" noEditPoints="1" noAdjustHandles="1" noChangeArrowheads="1" noChangeShapeType="1" noTextEdit="1"/>
              </p:cNvSpPr>
              <p:nvPr>
                <p:ph idx="1"/>
              </p:nvPr>
            </p:nvSpPr>
            <p:spPr>
              <a:xfrm>
                <a:off x="457198" y="1341120"/>
                <a:ext cx="11043922" cy="4602480"/>
              </a:xfrm>
              <a:blipFill>
                <a:blip r:embed="rId2"/>
                <a:stretch>
                  <a:fillRect l="-828" t="-2517"/>
                </a:stretch>
              </a:blipFill>
            </p:spPr>
            <p:txBody>
              <a:bodyPr/>
              <a:lstStyle/>
              <a:p>
                <a:r>
                  <a:rPr lang="en-PH">
                    <a:noFill/>
                  </a:rPr>
                  <a:t> </a:t>
                </a:r>
              </a:p>
            </p:txBody>
          </p:sp>
        </mc:Fallback>
      </mc:AlternateContent>
      <p:pic>
        <p:nvPicPr>
          <p:cNvPr id="2" name="Picture 1">
            <a:extLst>
              <a:ext uri="{FF2B5EF4-FFF2-40B4-BE49-F238E27FC236}">
                <a16:creationId xmlns:a16="http://schemas.microsoft.com/office/drawing/2014/main" id="{F006D3F4-A39C-4495-AA3F-F84991500BAD}"/>
              </a:ext>
            </a:extLst>
          </p:cNvPr>
          <p:cNvPicPr>
            <a:picLocks noChangeAspect="1"/>
          </p:cNvPicPr>
          <p:nvPr/>
        </p:nvPicPr>
        <p:blipFill>
          <a:blip r:embed="rId3"/>
          <a:stretch>
            <a:fillRect/>
          </a:stretch>
        </p:blipFill>
        <p:spPr>
          <a:xfrm>
            <a:off x="3920490" y="2336800"/>
            <a:ext cx="4002617" cy="619760"/>
          </a:xfrm>
          <a:prstGeom prst="rect">
            <a:avLst/>
          </a:prstGeom>
        </p:spPr>
      </p:pic>
    </p:spTree>
    <p:extLst>
      <p:ext uri="{BB962C8B-B14F-4D97-AF65-F5344CB8AC3E}">
        <p14:creationId xmlns:p14="http://schemas.microsoft.com/office/powerpoint/2010/main" val="9677927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33CA7EB-D821-4578-A186-D330E9178EDE}"/>
              </a:ext>
            </a:extLst>
          </p:cNvPr>
          <p:cNvSpPr txBox="1"/>
          <p:nvPr/>
        </p:nvSpPr>
        <p:spPr>
          <a:xfrm>
            <a:off x="87923" y="28551"/>
            <a:ext cx="3622432" cy="338554"/>
          </a:xfrm>
          <a:prstGeom prst="rect">
            <a:avLst/>
          </a:prstGeom>
          <a:noFill/>
        </p:spPr>
        <p:txBody>
          <a:bodyPr wrap="square" rtlCol="0">
            <a:spAutoFit/>
          </a:bodyPr>
          <a:lstStyle/>
          <a:p>
            <a:r>
              <a:rPr lang="en-PH" sz="1600">
                <a:solidFill>
                  <a:schemeClr val="bg1"/>
                </a:solidFill>
                <a:latin typeface="Abadi" panose="020B0604020104020204" pitchFamily="34" charset="0"/>
                <a:cs typeface="Aharoni" panose="020B0604020202020204" pitchFamily="2" charset="-79"/>
              </a:rPr>
              <a:t>INTRODUCTION TO COMPUTING</a:t>
            </a:r>
          </a:p>
        </p:txBody>
      </p:sp>
      <p:sp>
        <p:nvSpPr>
          <p:cNvPr id="7" name="TextBox 6">
            <a:extLst>
              <a:ext uri="{FF2B5EF4-FFF2-40B4-BE49-F238E27FC236}">
                <a16:creationId xmlns:a16="http://schemas.microsoft.com/office/drawing/2014/main" id="{9B128FD4-EE77-4086-837E-5EAF83B0DDD1}"/>
              </a:ext>
            </a:extLst>
          </p:cNvPr>
          <p:cNvSpPr txBox="1"/>
          <p:nvPr/>
        </p:nvSpPr>
        <p:spPr>
          <a:xfrm>
            <a:off x="9182099" y="13190"/>
            <a:ext cx="2948354" cy="338554"/>
          </a:xfrm>
          <a:prstGeom prst="rect">
            <a:avLst/>
          </a:prstGeom>
          <a:noFill/>
        </p:spPr>
        <p:txBody>
          <a:bodyPr wrap="square" rtlCol="0">
            <a:spAutoFit/>
          </a:bodyPr>
          <a:lstStyle/>
          <a:p>
            <a:pPr algn="r"/>
            <a:r>
              <a:rPr lang="en-US" sz="1600" dirty="0">
                <a:solidFill>
                  <a:schemeClr val="bg1"/>
                </a:solidFill>
              </a:rPr>
              <a:t>Course Code: CCINCOM/L</a:t>
            </a:r>
            <a:endParaRPr lang="en-PH" sz="1600" dirty="0">
              <a:solidFill>
                <a:schemeClr val="bg1"/>
              </a:solidFill>
              <a:latin typeface="Abadi" panose="020B0604020202020204" pitchFamily="34" charset="0"/>
            </a:endParaRPr>
          </a:p>
        </p:txBody>
      </p:sp>
      <p:sp>
        <p:nvSpPr>
          <p:cNvPr id="8" name="TextBox 7">
            <a:extLst>
              <a:ext uri="{FF2B5EF4-FFF2-40B4-BE49-F238E27FC236}">
                <a16:creationId xmlns:a16="http://schemas.microsoft.com/office/drawing/2014/main" id="{B95C7AD6-4918-4294-AA88-B72FB28833FE}"/>
              </a:ext>
            </a:extLst>
          </p:cNvPr>
          <p:cNvSpPr txBox="1"/>
          <p:nvPr/>
        </p:nvSpPr>
        <p:spPr>
          <a:xfrm>
            <a:off x="0" y="6479929"/>
            <a:ext cx="2461846" cy="338554"/>
          </a:xfrm>
          <a:prstGeom prst="rect">
            <a:avLst/>
          </a:prstGeom>
          <a:noFill/>
        </p:spPr>
        <p:txBody>
          <a:bodyPr wrap="square" rtlCol="0">
            <a:spAutoFit/>
          </a:bodyPr>
          <a:lstStyle/>
          <a:p>
            <a:pPr algn="ctr"/>
            <a:r>
              <a:rPr lang="en-PH" sz="1600">
                <a:solidFill>
                  <a:schemeClr val="bg1"/>
                </a:solidFill>
                <a:latin typeface="Abadi" panose="020B0604020202020204" pitchFamily="34" charset="0"/>
              </a:rPr>
              <a:t>Joseph Marvin R. Imperial</a:t>
            </a:r>
          </a:p>
        </p:txBody>
      </p:sp>
      <p:sp>
        <p:nvSpPr>
          <p:cNvPr id="9" name="TextBox 8">
            <a:extLst>
              <a:ext uri="{FF2B5EF4-FFF2-40B4-BE49-F238E27FC236}">
                <a16:creationId xmlns:a16="http://schemas.microsoft.com/office/drawing/2014/main" id="{C3136E3D-4CFD-4EFC-98AB-367D0EF3C06B}"/>
              </a:ext>
            </a:extLst>
          </p:cNvPr>
          <p:cNvSpPr txBox="1"/>
          <p:nvPr/>
        </p:nvSpPr>
        <p:spPr>
          <a:xfrm>
            <a:off x="7086601" y="6490896"/>
            <a:ext cx="5105399" cy="338554"/>
          </a:xfrm>
          <a:prstGeom prst="rect">
            <a:avLst/>
          </a:prstGeom>
          <a:noFill/>
        </p:spPr>
        <p:txBody>
          <a:bodyPr wrap="square" rtlCol="0">
            <a:spAutoFit/>
          </a:bodyPr>
          <a:lstStyle/>
          <a:p>
            <a:pPr algn="r"/>
            <a:r>
              <a:rPr lang="en-PH" sz="1600">
                <a:solidFill>
                  <a:schemeClr val="bg1"/>
                </a:solidFill>
                <a:latin typeface="Abadi" panose="020B0604020202020204" pitchFamily="34" charset="0"/>
              </a:rPr>
              <a:t>NU College of Computing and Information Technologies</a:t>
            </a:r>
          </a:p>
        </p:txBody>
      </p:sp>
      <p:sp>
        <p:nvSpPr>
          <p:cNvPr id="13" name="Rectangle 12">
            <a:extLst>
              <a:ext uri="{FF2B5EF4-FFF2-40B4-BE49-F238E27FC236}">
                <a16:creationId xmlns:a16="http://schemas.microsoft.com/office/drawing/2014/main" id="{251B30DC-ACC5-404F-B51D-13612F115E3E}"/>
              </a:ext>
            </a:extLst>
          </p:cNvPr>
          <p:cNvSpPr/>
          <p:nvPr/>
        </p:nvSpPr>
        <p:spPr>
          <a:xfrm>
            <a:off x="0" y="6462346"/>
            <a:ext cx="12192000" cy="395654"/>
          </a:xfrm>
          <a:prstGeom prst="rect">
            <a:avLst/>
          </a:prstGeom>
          <a:solidFill>
            <a:schemeClr val="accent5">
              <a:lumMod val="50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4" name="TextBox 13">
            <a:extLst>
              <a:ext uri="{FF2B5EF4-FFF2-40B4-BE49-F238E27FC236}">
                <a16:creationId xmlns:a16="http://schemas.microsoft.com/office/drawing/2014/main" id="{ACC57CA2-30CA-4DDD-A941-8B9CC393DAFA}"/>
              </a:ext>
            </a:extLst>
          </p:cNvPr>
          <p:cNvSpPr txBox="1"/>
          <p:nvPr/>
        </p:nvSpPr>
        <p:spPr>
          <a:xfrm>
            <a:off x="0" y="6490896"/>
            <a:ext cx="3622432" cy="338554"/>
          </a:xfrm>
          <a:prstGeom prst="rect">
            <a:avLst/>
          </a:prstGeom>
          <a:noFill/>
        </p:spPr>
        <p:txBody>
          <a:bodyPr wrap="square" rtlCol="0">
            <a:spAutoFit/>
          </a:bodyPr>
          <a:lstStyle/>
          <a:p>
            <a:r>
              <a:rPr lang="en-PH" sz="1600">
                <a:solidFill>
                  <a:schemeClr val="bg1"/>
                </a:solidFill>
                <a:latin typeface="Abadi" panose="020B0604020104020204" pitchFamily="34" charset="0"/>
                <a:cs typeface="Aharoni" panose="020B0604020202020204" pitchFamily="2" charset="-79"/>
              </a:rPr>
              <a:t>REINFORCEMENT LEARNING</a:t>
            </a:r>
          </a:p>
        </p:txBody>
      </p:sp>
      <p:sp>
        <p:nvSpPr>
          <p:cNvPr id="15" name="TextBox 14">
            <a:extLst>
              <a:ext uri="{FF2B5EF4-FFF2-40B4-BE49-F238E27FC236}">
                <a16:creationId xmlns:a16="http://schemas.microsoft.com/office/drawing/2014/main" id="{31237222-F604-49F1-8989-AF06AF20EDD3}"/>
              </a:ext>
            </a:extLst>
          </p:cNvPr>
          <p:cNvSpPr txBox="1"/>
          <p:nvPr/>
        </p:nvSpPr>
        <p:spPr>
          <a:xfrm>
            <a:off x="9243646" y="6490896"/>
            <a:ext cx="2948354" cy="338554"/>
          </a:xfrm>
          <a:prstGeom prst="rect">
            <a:avLst/>
          </a:prstGeom>
          <a:noFill/>
        </p:spPr>
        <p:txBody>
          <a:bodyPr wrap="square" rtlCol="0">
            <a:spAutoFit/>
          </a:bodyPr>
          <a:lstStyle/>
          <a:p>
            <a:pPr algn="r"/>
            <a:r>
              <a:rPr lang="en-US" sz="1600">
                <a:solidFill>
                  <a:schemeClr val="bg1"/>
                </a:solidFill>
                <a:latin typeface="Abadi" panose="020B0604020104020204" pitchFamily="34" charset="0"/>
              </a:rPr>
              <a:t>Course Code: CCRNFLRL</a:t>
            </a:r>
            <a:endParaRPr lang="en-PH" sz="1600">
              <a:solidFill>
                <a:schemeClr val="bg1"/>
              </a:solidFill>
              <a:latin typeface="Abadi" panose="020B0604020104020204" pitchFamily="34" charset="0"/>
            </a:endParaRPr>
          </a:p>
        </p:txBody>
      </p:sp>
      <p:sp>
        <p:nvSpPr>
          <p:cNvPr id="5" name="Title 4">
            <a:extLst>
              <a:ext uri="{FF2B5EF4-FFF2-40B4-BE49-F238E27FC236}">
                <a16:creationId xmlns:a16="http://schemas.microsoft.com/office/drawing/2014/main" id="{EC47D021-EEC4-42AC-B4C3-BC584CB5BC9D}"/>
              </a:ext>
            </a:extLst>
          </p:cNvPr>
          <p:cNvSpPr>
            <a:spLocks noGrp="1"/>
          </p:cNvSpPr>
          <p:nvPr>
            <p:ph type="title"/>
          </p:nvPr>
        </p:nvSpPr>
        <p:spPr>
          <a:xfrm>
            <a:off x="352425" y="292273"/>
            <a:ext cx="11458574" cy="869778"/>
          </a:xfrm>
        </p:spPr>
        <p:txBody>
          <a:bodyPr/>
          <a:lstStyle/>
          <a:p>
            <a:r>
              <a:rPr lang="en-US" b="1" dirty="0">
                <a:latin typeface="+mn-lt"/>
              </a:rPr>
              <a:t>Iterative Policy Evaluation in Small </a:t>
            </a:r>
            <a:r>
              <a:rPr lang="en-US" b="1" dirty="0" err="1">
                <a:latin typeface="+mn-lt"/>
              </a:rPr>
              <a:t>Gridworld</a:t>
            </a:r>
            <a:endParaRPr lang="en-PH" b="1" dirty="0">
              <a:latin typeface="+mn-lt"/>
            </a:endParaRPr>
          </a:p>
        </p:txBody>
      </p:sp>
      <p:sp>
        <p:nvSpPr>
          <p:cNvPr id="10" name="Content Placeholder 9">
            <a:extLst>
              <a:ext uri="{FF2B5EF4-FFF2-40B4-BE49-F238E27FC236}">
                <a16:creationId xmlns:a16="http://schemas.microsoft.com/office/drawing/2014/main" id="{D5BBEC35-40CA-42D4-BC38-E13B39A6DA8E}"/>
              </a:ext>
            </a:extLst>
          </p:cNvPr>
          <p:cNvSpPr>
            <a:spLocks noGrp="1"/>
          </p:cNvSpPr>
          <p:nvPr>
            <p:ph idx="1"/>
          </p:nvPr>
        </p:nvSpPr>
        <p:spPr>
          <a:xfrm>
            <a:off x="457198" y="1341120"/>
            <a:ext cx="11043922" cy="4602480"/>
          </a:xfrm>
        </p:spPr>
        <p:txBody>
          <a:bodyPr>
            <a:normAutofit/>
          </a:bodyPr>
          <a:lstStyle/>
          <a:p>
            <a:endParaRPr lang="en-US" sz="2400" dirty="0"/>
          </a:p>
        </p:txBody>
      </p:sp>
      <p:pic>
        <p:nvPicPr>
          <p:cNvPr id="2" name="Picture 1">
            <a:extLst>
              <a:ext uri="{FF2B5EF4-FFF2-40B4-BE49-F238E27FC236}">
                <a16:creationId xmlns:a16="http://schemas.microsoft.com/office/drawing/2014/main" id="{3089A162-7001-4910-BFD6-194093F6BE4D}"/>
              </a:ext>
            </a:extLst>
          </p:cNvPr>
          <p:cNvPicPr>
            <a:picLocks noChangeAspect="1"/>
          </p:cNvPicPr>
          <p:nvPr/>
        </p:nvPicPr>
        <p:blipFill rotWithShape="1">
          <a:blip r:embed="rId2"/>
          <a:srcRect t="2026"/>
          <a:stretch/>
        </p:blipFill>
        <p:spPr>
          <a:xfrm>
            <a:off x="3326129" y="1294323"/>
            <a:ext cx="6144259" cy="5035750"/>
          </a:xfrm>
          <a:prstGeom prst="rect">
            <a:avLst/>
          </a:prstGeom>
        </p:spPr>
      </p:pic>
    </p:spTree>
    <p:extLst>
      <p:ext uri="{BB962C8B-B14F-4D97-AF65-F5344CB8AC3E}">
        <p14:creationId xmlns:p14="http://schemas.microsoft.com/office/powerpoint/2010/main" val="2967048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33CA7EB-D821-4578-A186-D330E9178EDE}"/>
              </a:ext>
            </a:extLst>
          </p:cNvPr>
          <p:cNvSpPr txBox="1"/>
          <p:nvPr/>
        </p:nvSpPr>
        <p:spPr>
          <a:xfrm>
            <a:off x="87923" y="28551"/>
            <a:ext cx="3622432" cy="338554"/>
          </a:xfrm>
          <a:prstGeom prst="rect">
            <a:avLst/>
          </a:prstGeom>
          <a:noFill/>
        </p:spPr>
        <p:txBody>
          <a:bodyPr wrap="square" rtlCol="0">
            <a:spAutoFit/>
          </a:bodyPr>
          <a:lstStyle/>
          <a:p>
            <a:r>
              <a:rPr lang="en-PH" sz="1600">
                <a:solidFill>
                  <a:schemeClr val="bg1"/>
                </a:solidFill>
                <a:latin typeface="Abadi" panose="020B0604020104020204" pitchFamily="34" charset="0"/>
                <a:cs typeface="Aharoni" panose="020B0604020202020204" pitchFamily="2" charset="-79"/>
              </a:rPr>
              <a:t>INTRODUCTION TO COMPUTING</a:t>
            </a:r>
          </a:p>
        </p:txBody>
      </p:sp>
      <p:sp>
        <p:nvSpPr>
          <p:cNvPr id="7" name="TextBox 6">
            <a:extLst>
              <a:ext uri="{FF2B5EF4-FFF2-40B4-BE49-F238E27FC236}">
                <a16:creationId xmlns:a16="http://schemas.microsoft.com/office/drawing/2014/main" id="{9B128FD4-EE77-4086-837E-5EAF83B0DDD1}"/>
              </a:ext>
            </a:extLst>
          </p:cNvPr>
          <p:cNvSpPr txBox="1"/>
          <p:nvPr/>
        </p:nvSpPr>
        <p:spPr>
          <a:xfrm>
            <a:off x="9182099" y="13190"/>
            <a:ext cx="2948354" cy="338554"/>
          </a:xfrm>
          <a:prstGeom prst="rect">
            <a:avLst/>
          </a:prstGeom>
          <a:noFill/>
        </p:spPr>
        <p:txBody>
          <a:bodyPr wrap="square" rtlCol="0">
            <a:spAutoFit/>
          </a:bodyPr>
          <a:lstStyle/>
          <a:p>
            <a:pPr algn="r"/>
            <a:r>
              <a:rPr lang="en-US" sz="1600" dirty="0">
                <a:solidFill>
                  <a:schemeClr val="bg1"/>
                </a:solidFill>
              </a:rPr>
              <a:t>Course Code: CCINCOM/L</a:t>
            </a:r>
            <a:endParaRPr lang="en-PH" sz="1600" dirty="0">
              <a:solidFill>
                <a:schemeClr val="bg1"/>
              </a:solidFill>
              <a:latin typeface="Abadi" panose="020B0604020202020204" pitchFamily="34" charset="0"/>
            </a:endParaRPr>
          </a:p>
        </p:txBody>
      </p:sp>
      <p:sp>
        <p:nvSpPr>
          <p:cNvPr id="8" name="TextBox 7">
            <a:extLst>
              <a:ext uri="{FF2B5EF4-FFF2-40B4-BE49-F238E27FC236}">
                <a16:creationId xmlns:a16="http://schemas.microsoft.com/office/drawing/2014/main" id="{B95C7AD6-4918-4294-AA88-B72FB28833FE}"/>
              </a:ext>
            </a:extLst>
          </p:cNvPr>
          <p:cNvSpPr txBox="1"/>
          <p:nvPr/>
        </p:nvSpPr>
        <p:spPr>
          <a:xfrm>
            <a:off x="0" y="6479929"/>
            <a:ext cx="2461846" cy="338554"/>
          </a:xfrm>
          <a:prstGeom prst="rect">
            <a:avLst/>
          </a:prstGeom>
          <a:noFill/>
        </p:spPr>
        <p:txBody>
          <a:bodyPr wrap="square" rtlCol="0">
            <a:spAutoFit/>
          </a:bodyPr>
          <a:lstStyle/>
          <a:p>
            <a:pPr algn="ctr"/>
            <a:r>
              <a:rPr lang="en-PH" sz="1600">
                <a:solidFill>
                  <a:schemeClr val="bg1"/>
                </a:solidFill>
                <a:latin typeface="Abadi" panose="020B0604020202020204" pitchFamily="34" charset="0"/>
              </a:rPr>
              <a:t>Joseph Marvin R. Imperial</a:t>
            </a:r>
          </a:p>
        </p:txBody>
      </p:sp>
      <p:sp>
        <p:nvSpPr>
          <p:cNvPr id="9" name="TextBox 8">
            <a:extLst>
              <a:ext uri="{FF2B5EF4-FFF2-40B4-BE49-F238E27FC236}">
                <a16:creationId xmlns:a16="http://schemas.microsoft.com/office/drawing/2014/main" id="{C3136E3D-4CFD-4EFC-98AB-367D0EF3C06B}"/>
              </a:ext>
            </a:extLst>
          </p:cNvPr>
          <p:cNvSpPr txBox="1"/>
          <p:nvPr/>
        </p:nvSpPr>
        <p:spPr>
          <a:xfrm>
            <a:off x="7086601" y="6490896"/>
            <a:ext cx="5105399" cy="338554"/>
          </a:xfrm>
          <a:prstGeom prst="rect">
            <a:avLst/>
          </a:prstGeom>
          <a:noFill/>
        </p:spPr>
        <p:txBody>
          <a:bodyPr wrap="square" rtlCol="0">
            <a:spAutoFit/>
          </a:bodyPr>
          <a:lstStyle/>
          <a:p>
            <a:pPr algn="r"/>
            <a:r>
              <a:rPr lang="en-PH" sz="1600">
                <a:solidFill>
                  <a:schemeClr val="bg1"/>
                </a:solidFill>
                <a:latin typeface="Abadi" panose="020B0604020202020204" pitchFamily="34" charset="0"/>
              </a:rPr>
              <a:t>NU College of Computing and Information Technologies</a:t>
            </a:r>
          </a:p>
        </p:txBody>
      </p:sp>
      <p:sp>
        <p:nvSpPr>
          <p:cNvPr id="13" name="Rectangle 12">
            <a:extLst>
              <a:ext uri="{FF2B5EF4-FFF2-40B4-BE49-F238E27FC236}">
                <a16:creationId xmlns:a16="http://schemas.microsoft.com/office/drawing/2014/main" id="{251B30DC-ACC5-404F-B51D-13612F115E3E}"/>
              </a:ext>
            </a:extLst>
          </p:cNvPr>
          <p:cNvSpPr/>
          <p:nvPr/>
        </p:nvSpPr>
        <p:spPr>
          <a:xfrm>
            <a:off x="0" y="6462346"/>
            <a:ext cx="12192000" cy="395654"/>
          </a:xfrm>
          <a:prstGeom prst="rect">
            <a:avLst/>
          </a:prstGeom>
          <a:solidFill>
            <a:schemeClr val="accent5">
              <a:lumMod val="50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4" name="TextBox 13">
            <a:extLst>
              <a:ext uri="{FF2B5EF4-FFF2-40B4-BE49-F238E27FC236}">
                <a16:creationId xmlns:a16="http://schemas.microsoft.com/office/drawing/2014/main" id="{ACC57CA2-30CA-4DDD-A941-8B9CC393DAFA}"/>
              </a:ext>
            </a:extLst>
          </p:cNvPr>
          <p:cNvSpPr txBox="1"/>
          <p:nvPr/>
        </p:nvSpPr>
        <p:spPr>
          <a:xfrm>
            <a:off x="0" y="6490896"/>
            <a:ext cx="3622432" cy="338554"/>
          </a:xfrm>
          <a:prstGeom prst="rect">
            <a:avLst/>
          </a:prstGeom>
          <a:noFill/>
        </p:spPr>
        <p:txBody>
          <a:bodyPr wrap="square" rtlCol="0">
            <a:spAutoFit/>
          </a:bodyPr>
          <a:lstStyle/>
          <a:p>
            <a:r>
              <a:rPr lang="en-PH" sz="1600">
                <a:solidFill>
                  <a:schemeClr val="bg1"/>
                </a:solidFill>
                <a:latin typeface="Abadi" panose="020B0604020104020204" pitchFamily="34" charset="0"/>
                <a:cs typeface="Aharoni" panose="020B0604020202020204" pitchFamily="2" charset="-79"/>
              </a:rPr>
              <a:t>REINFORCEMENT LEARNING</a:t>
            </a:r>
          </a:p>
        </p:txBody>
      </p:sp>
      <p:sp>
        <p:nvSpPr>
          <p:cNvPr id="15" name="TextBox 14">
            <a:extLst>
              <a:ext uri="{FF2B5EF4-FFF2-40B4-BE49-F238E27FC236}">
                <a16:creationId xmlns:a16="http://schemas.microsoft.com/office/drawing/2014/main" id="{31237222-F604-49F1-8989-AF06AF20EDD3}"/>
              </a:ext>
            </a:extLst>
          </p:cNvPr>
          <p:cNvSpPr txBox="1"/>
          <p:nvPr/>
        </p:nvSpPr>
        <p:spPr>
          <a:xfrm>
            <a:off x="9243646" y="6490896"/>
            <a:ext cx="2948354" cy="338554"/>
          </a:xfrm>
          <a:prstGeom prst="rect">
            <a:avLst/>
          </a:prstGeom>
          <a:noFill/>
        </p:spPr>
        <p:txBody>
          <a:bodyPr wrap="square" rtlCol="0">
            <a:spAutoFit/>
          </a:bodyPr>
          <a:lstStyle/>
          <a:p>
            <a:pPr algn="r"/>
            <a:r>
              <a:rPr lang="en-US" sz="1600">
                <a:solidFill>
                  <a:schemeClr val="bg1"/>
                </a:solidFill>
                <a:latin typeface="Abadi" panose="020B0604020104020204" pitchFamily="34" charset="0"/>
              </a:rPr>
              <a:t>Course Code: CCRNFLRL</a:t>
            </a:r>
            <a:endParaRPr lang="en-PH" sz="1600">
              <a:solidFill>
                <a:schemeClr val="bg1"/>
              </a:solidFill>
              <a:latin typeface="Abadi" panose="020B0604020104020204" pitchFamily="34" charset="0"/>
            </a:endParaRPr>
          </a:p>
        </p:txBody>
      </p:sp>
      <p:sp>
        <p:nvSpPr>
          <p:cNvPr id="5" name="Title 4">
            <a:extLst>
              <a:ext uri="{FF2B5EF4-FFF2-40B4-BE49-F238E27FC236}">
                <a16:creationId xmlns:a16="http://schemas.microsoft.com/office/drawing/2014/main" id="{EC47D021-EEC4-42AC-B4C3-BC584CB5BC9D}"/>
              </a:ext>
            </a:extLst>
          </p:cNvPr>
          <p:cNvSpPr>
            <a:spLocks noGrp="1"/>
          </p:cNvSpPr>
          <p:nvPr>
            <p:ph type="title"/>
          </p:nvPr>
        </p:nvSpPr>
        <p:spPr>
          <a:xfrm>
            <a:off x="352425" y="292273"/>
            <a:ext cx="11458574" cy="869778"/>
          </a:xfrm>
        </p:spPr>
        <p:txBody>
          <a:bodyPr/>
          <a:lstStyle/>
          <a:p>
            <a:r>
              <a:rPr lang="en-US" b="1" dirty="0">
                <a:latin typeface="+mn-lt"/>
              </a:rPr>
              <a:t>Iterative Policy Evaluation in Small </a:t>
            </a:r>
            <a:r>
              <a:rPr lang="en-US" b="1" dirty="0" err="1">
                <a:latin typeface="+mn-lt"/>
              </a:rPr>
              <a:t>Gridworld</a:t>
            </a:r>
            <a:endParaRPr lang="en-PH" b="1" dirty="0">
              <a:latin typeface="+mn-lt"/>
            </a:endParaRPr>
          </a:p>
        </p:txBody>
      </p:sp>
      <p:sp>
        <p:nvSpPr>
          <p:cNvPr id="10" name="Content Placeholder 9">
            <a:extLst>
              <a:ext uri="{FF2B5EF4-FFF2-40B4-BE49-F238E27FC236}">
                <a16:creationId xmlns:a16="http://schemas.microsoft.com/office/drawing/2014/main" id="{D5BBEC35-40CA-42D4-BC38-E13B39A6DA8E}"/>
              </a:ext>
            </a:extLst>
          </p:cNvPr>
          <p:cNvSpPr>
            <a:spLocks noGrp="1"/>
          </p:cNvSpPr>
          <p:nvPr>
            <p:ph idx="1"/>
          </p:nvPr>
        </p:nvSpPr>
        <p:spPr>
          <a:xfrm>
            <a:off x="457198" y="1341120"/>
            <a:ext cx="11043922" cy="4602480"/>
          </a:xfrm>
        </p:spPr>
        <p:txBody>
          <a:bodyPr>
            <a:normAutofit/>
          </a:bodyPr>
          <a:lstStyle/>
          <a:p>
            <a:endParaRPr lang="en-US" sz="2400" dirty="0"/>
          </a:p>
        </p:txBody>
      </p:sp>
      <p:pic>
        <p:nvPicPr>
          <p:cNvPr id="3" name="Picture 2">
            <a:extLst>
              <a:ext uri="{FF2B5EF4-FFF2-40B4-BE49-F238E27FC236}">
                <a16:creationId xmlns:a16="http://schemas.microsoft.com/office/drawing/2014/main" id="{7BFAFF25-99ED-4566-B570-969D992F9248}"/>
              </a:ext>
            </a:extLst>
          </p:cNvPr>
          <p:cNvPicPr>
            <a:picLocks noChangeAspect="1"/>
          </p:cNvPicPr>
          <p:nvPr/>
        </p:nvPicPr>
        <p:blipFill>
          <a:blip r:embed="rId2"/>
          <a:stretch>
            <a:fillRect/>
          </a:stretch>
        </p:blipFill>
        <p:spPr>
          <a:xfrm>
            <a:off x="2824480" y="1190601"/>
            <a:ext cx="6916737" cy="5076196"/>
          </a:xfrm>
          <a:prstGeom prst="rect">
            <a:avLst/>
          </a:prstGeom>
        </p:spPr>
      </p:pic>
    </p:spTree>
    <p:extLst>
      <p:ext uri="{BB962C8B-B14F-4D97-AF65-F5344CB8AC3E}">
        <p14:creationId xmlns:p14="http://schemas.microsoft.com/office/powerpoint/2010/main" val="34315426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33CA7EB-D821-4578-A186-D330E9178EDE}"/>
              </a:ext>
            </a:extLst>
          </p:cNvPr>
          <p:cNvSpPr txBox="1"/>
          <p:nvPr/>
        </p:nvSpPr>
        <p:spPr>
          <a:xfrm>
            <a:off x="87923" y="28551"/>
            <a:ext cx="3622432" cy="338554"/>
          </a:xfrm>
          <a:prstGeom prst="rect">
            <a:avLst/>
          </a:prstGeom>
          <a:noFill/>
        </p:spPr>
        <p:txBody>
          <a:bodyPr wrap="square" rtlCol="0">
            <a:spAutoFit/>
          </a:bodyPr>
          <a:lstStyle/>
          <a:p>
            <a:r>
              <a:rPr lang="en-PH" sz="1600">
                <a:solidFill>
                  <a:schemeClr val="bg1"/>
                </a:solidFill>
                <a:latin typeface="Abadi" panose="020B0604020104020204" pitchFamily="34" charset="0"/>
                <a:cs typeface="Aharoni" panose="020B0604020202020204" pitchFamily="2" charset="-79"/>
              </a:rPr>
              <a:t>INTRODUCTION TO COMPUTING</a:t>
            </a:r>
          </a:p>
        </p:txBody>
      </p:sp>
      <p:sp>
        <p:nvSpPr>
          <p:cNvPr id="7" name="TextBox 6">
            <a:extLst>
              <a:ext uri="{FF2B5EF4-FFF2-40B4-BE49-F238E27FC236}">
                <a16:creationId xmlns:a16="http://schemas.microsoft.com/office/drawing/2014/main" id="{9B128FD4-EE77-4086-837E-5EAF83B0DDD1}"/>
              </a:ext>
            </a:extLst>
          </p:cNvPr>
          <p:cNvSpPr txBox="1"/>
          <p:nvPr/>
        </p:nvSpPr>
        <p:spPr>
          <a:xfrm>
            <a:off x="9182099" y="13190"/>
            <a:ext cx="2948354" cy="338554"/>
          </a:xfrm>
          <a:prstGeom prst="rect">
            <a:avLst/>
          </a:prstGeom>
          <a:noFill/>
        </p:spPr>
        <p:txBody>
          <a:bodyPr wrap="square" rtlCol="0">
            <a:spAutoFit/>
          </a:bodyPr>
          <a:lstStyle/>
          <a:p>
            <a:pPr algn="r"/>
            <a:r>
              <a:rPr lang="en-US" sz="1600" dirty="0">
                <a:solidFill>
                  <a:schemeClr val="bg1"/>
                </a:solidFill>
              </a:rPr>
              <a:t>Course Code: CCINCOM/L</a:t>
            </a:r>
            <a:endParaRPr lang="en-PH" sz="1600" dirty="0">
              <a:solidFill>
                <a:schemeClr val="bg1"/>
              </a:solidFill>
              <a:latin typeface="Abadi" panose="020B0604020202020204" pitchFamily="34" charset="0"/>
            </a:endParaRPr>
          </a:p>
        </p:txBody>
      </p:sp>
      <p:sp>
        <p:nvSpPr>
          <p:cNvPr id="8" name="TextBox 7">
            <a:extLst>
              <a:ext uri="{FF2B5EF4-FFF2-40B4-BE49-F238E27FC236}">
                <a16:creationId xmlns:a16="http://schemas.microsoft.com/office/drawing/2014/main" id="{B95C7AD6-4918-4294-AA88-B72FB28833FE}"/>
              </a:ext>
            </a:extLst>
          </p:cNvPr>
          <p:cNvSpPr txBox="1"/>
          <p:nvPr/>
        </p:nvSpPr>
        <p:spPr>
          <a:xfrm>
            <a:off x="0" y="6479929"/>
            <a:ext cx="2461846" cy="338554"/>
          </a:xfrm>
          <a:prstGeom prst="rect">
            <a:avLst/>
          </a:prstGeom>
          <a:noFill/>
        </p:spPr>
        <p:txBody>
          <a:bodyPr wrap="square" rtlCol="0">
            <a:spAutoFit/>
          </a:bodyPr>
          <a:lstStyle/>
          <a:p>
            <a:pPr algn="ctr"/>
            <a:r>
              <a:rPr lang="en-PH" sz="1600">
                <a:solidFill>
                  <a:schemeClr val="bg1"/>
                </a:solidFill>
                <a:latin typeface="Abadi" panose="020B0604020202020204" pitchFamily="34" charset="0"/>
              </a:rPr>
              <a:t>Joseph Marvin R. Imperial</a:t>
            </a:r>
          </a:p>
        </p:txBody>
      </p:sp>
      <p:sp>
        <p:nvSpPr>
          <p:cNvPr id="9" name="TextBox 8">
            <a:extLst>
              <a:ext uri="{FF2B5EF4-FFF2-40B4-BE49-F238E27FC236}">
                <a16:creationId xmlns:a16="http://schemas.microsoft.com/office/drawing/2014/main" id="{C3136E3D-4CFD-4EFC-98AB-367D0EF3C06B}"/>
              </a:ext>
            </a:extLst>
          </p:cNvPr>
          <p:cNvSpPr txBox="1"/>
          <p:nvPr/>
        </p:nvSpPr>
        <p:spPr>
          <a:xfrm>
            <a:off x="7086601" y="6490896"/>
            <a:ext cx="5105399" cy="338554"/>
          </a:xfrm>
          <a:prstGeom prst="rect">
            <a:avLst/>
          </a:prstGeom>
          <a:noFill/>
        </p:spPr>
        <p:txBody>
          <a:bodyPr wrap="square" rtlCol="0">
            <a:spAutoFit/>
          </a:bodyPr>
          <a:lstStyle/>
          <a:p>
            <a:pPr algn="r"/>
            <a:r>
              <a:rPr lang="en-PH" sz="1600">
                <a:solidFill>
                  <a:schemeClr val="bg1"/>
                </a:solidFill>
                <a:latin typeface="Abadi" panose="020B0604020202020204" pitchFamily="34" charset="0"/>
              </a:rPr>
              <a:t>NU College of Computing and Information Technologies</a:t>
            </a:r>
          </a:p>
        </p:txBody>
      </p:sp>
      <p:sp>
        <p:nvSpPr>
          <p:cNvPr id="13" name="Rectangle 12">
            <a:extLst>
              <a:ext uri="{FF2B5EF4-FFF2-40B4-BE49-F238E27FC236}">
                <a16:creationId xmlns:a16="http://schemas.microsoft.com/office/drawing/2014/main" id="{251B30DC-ACC5-404F-B51D-13612F115E3E}"/>
              </a:ext>
            </a:extLst>
          </p:cNvPr>
          <p:cNvSpPr/>
          <p:nvPr/>
        </p:nvSpPr>
        <p:spPr>
          <a:xfrm>
            <a:off x="0" y="6462346"/>
            <a:ext cx="12192000" cy="395654"/>
          </a:xfrm>
          <a:prstGeom prst="rect">
            <a:avLst/>
          </a:prstGeom>
          <a:solidFill>
            <a:schemeClr val="accent5">
              <a:lumMod val="50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4" name="TextBox 13">
            <a:extLst>
              <a:ext uri="{FF2B5EF4-FFF2-40B4-BE49-F238E27FC236}">
                <a16:creationId xmlns:a16="http://schemas.microsoft.com/office/drawing/2014/main" id="{ACC57CA2-30CA-4DDD-A941-8B9CC393DAFA}"/>
              </a:ext>
            </a:extLst>
          </p:cNvPr>
          <p:cNvSpPr txBox="1"/>
          <p:nvPr/>
        </p:nvSpPr>
        <p:spPr>
          <a:xfrm>
            <a:off x="0" y="6490896"/>
            <a:ext cx="3622432" cy="338554"/>
          </a:xfrm>
          <a:prstGeom prst="rect">
            <a:avLst/>
          </a:prstGeom>
          <a:noFill/>
        </p:spPr>
        <p:txBody>
          <a:bodyPr wrap="square" rtlCol="0">
            <a:spAutoFit/>
          </a:bodyPr>
          <a:lstStyle/>
          <a:p>
            <a:r>
              <a:rPr lang="en-PH" sz="1600">
                <a:solidFill>
                  <a:schemeClr val="bg1"/>
                </a:solidFill>
                <a:latin typeface="Abadi" panose="020B0604020104020204" pitchFamily="34" charset="0"/>
                <a:cs typeface="Aharoni" panose="020B0604020202020204" pitchFamily="2" charset="-79"/>
              </a:rPr>
              <a:t>REINFORCEMENT LEARNING</a:t>
            </a:r>
          </a:p>
        </p:txBody>
      </p:sp>
      <p:sp>
        <p:nvSpPr>
          <p:cNvPr id="15" name="TextBox 14">
            <a:extLst>
              <a:ext uri="{FF2B5EF4-FFF2-40B4-BE49-F238E27FC236}">
                <a16:creationId xmlns:a16="http://schemas.microsoft.com/office/drawing/2014/main" id="{31237222-F604-49F1-8989-AF06AF20EDD3}"/>
              </a:ext>
            </a:extLst>
          </p:cNvPr>
          <p:cNvSpPr txBox="1"/>
          <p:nvPr/>
        </p:nvSpPr>
        <p:spPr>
          <a:xfrm>
            <a:off x="9243646" y="6490896"/>
            <a:ext cx="2948354" cy="338554"/>
          </a:xfrm>
          <a:prstGeom prst="rect">
            <a:avLst/>
          </a:prstGeom>
          <a:noFill/>
        </p:spPr>
        <p:txBody>
          <a:bodyPr wrap="square" rtlCol="0">
            <a:spAutoFit/>
          </a:bodyPr>
          <a:lstStyle/>
          <a:p>
            <a:pPr algn="r"/>
            <a:r>
              <a:rPr lang="en-US" sz="1600">
                <a:solidFill>
                  <a:schemeClr val="bg1"/>
                </a:solidFill>
                <a:latin typeface="Abadi" panose="020B0604020104020204" pitchFamily="34" charset="0"/>
              </a:rPr>
              <a:t>Course Code: CCRNFLRL</a:t>
            </a:r>
            <a:endParaRPr lang="en-PH" sz="1600">
              <a:solidFill>
                <a:schemeClr val="bg1"/>
              </a:solidFill>
              <a:latin typeface="Abadi" panose="020B0604020104020204" pitchFamily="34" charset="0"/>
            </a:endParaRPr>
          </a:p>
        </p:txBody>
      </p:sp>
      <p:sp>
        <p:nvSpPr>
          <p:cNvPr id="5" name="Title 4">
            <a:extLst>
              <a:ext uri="{FF2B5EF4-FFF2-40B4-BE49-F238E27FC236}">
                <a16:creationId xmlns:a16="http://schemas.microsoft.com/office/drawing/2014/main" id="{EC47D021-EEC4-42AC-B4C3-BC584CB5BC9D}"/>
              </a:ext>
            </a:extLst>
          </p:cNvPr>
          <p:cNvSpPr>
            <a:spLocks noGrp="1"/>
          </p:cNvSpPr>
          <p:nvPr>
            <p:ph type="title"/>
          </p:nvPr>
        </p:nvSpPr>
        <p:spPr>
          <a:xfrm>
            <a:off x="352425" y="292273"/>
            <a:ext cx="11458574" cy="869778"/>
          </a:xfrm>
        </p:spPr>
        <p:txBody>
          <a:bodyPr/>
          <a:lstStyle/>
          <a:p>
            <a:r>
              <a:rPr lang="en-PH" b="1" dirty="0">
                <a:latin typeface="+mn-lt"/>
              </a:rPr>
              <a:t>Iterative Policy Evaluation</a:t>
            </a:r>
          </a:p>
        </p:txBody>
      </p:sp>
      <p:sp>
        <p:nvSpPr>
          <p:cNvPr id="10" name="Content Placeholder 9">
            <a:extLst>
              <a:ext uri="{FF2B5EF4-FFF2-40B4-BE49-F238E27FC236}">
                <a16:creationId xmlns:a16="http://schemas.microsoft.com/office/drawing/2014/main" id="{D5BBEC35-40CA-42D4-BC38-E13B39A6DA8E}"/>
              </a:ext>
            </a:extLst>
          </p:cNvPr>
          <p:cNvSpPr>
            <a:spLocks noGrp="1"/>
          </p:cNvSpPr>
          <p:nvPr>
            <p:ph idx="1"/>
          </p:nvPr>
        </p:nvSpPr>
        <p:spPr>
          <a:xfrm>
            <a:off x="457198" y="1341120"/>
            <a:ext cx="11043922" cy="4602480"/>
          </a:xfrm>
        </p:spPr>
        <p:txBody>
          <a:bodyPr>
            <a:normAutofit/>
          </a:bodyPr>
          <a:lstStyle/>
          <a:p>
            <a:endParaRPr lang="en-US" sz="2400" dirty="0"/>
          </a:p>
        </p:txBody>
      </p:sp>
      <p:pic>
        <p:nvPicPr>
          <p:cNvPr id="2" name="Picture 1">
            <a:extLst>
              <a:ext uri="{FF2B5EF4-FFF2-40B4-BE49-F238E27FC236}">
                <a16:creationId xmlns:a16="http://schemas.microsoft.com/office/drawing/2014/main" id="{86302CFE-3DA7-4A55-8E10-77546B043880}"/>
              </a:ext>
            </a:extLst>
          </p:cNvPr>
          <p:cNvPicPr>
            <a:picLocks noChangeAspect="1"/>
          </p:cNvPicPr>
          <p:nvPr/>
        </p:nvPicPr>
        <p:blipFill>
          <a:blip r:embed="rId2"/>
          <a:stretch>
            <a:fillRect/>
          </a:stretch>
        </p:blipFill>
        <p:spPr>
          <a:xfrm>
            <a:off x="1404937" y="1583055"/>
            <a:ext cx="9382125" cy="3933825"/>
          </a:xfrm>
          <a:prstGeom prst="rect">
            <a:avLst/>
          </a:prstGeom>
        </p:spPr>
      </p:pic>
    </p:spTree>
    <p:extLst>
      <p:ext uri="{BB962C8B-B14F-4D97-AF65-F5344CB8AC3E}">
        <p14:creationId xmlns:p14="http://schemas.microsoft.com/office/powerpoint/2010/main" val="30314885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33CA7EB-D821-4578-A186-D330E9178EDE}"/>
              </a:ext>
            </a:extLst>
          </p:cNvPr>
          <p:cNvSpPr txBox="1"/>
          <p:nvPr/>
        </p:nvSpPr>
        <p:spPr>
          <a:xfrm>
            <a:off x="87923" y="28551"/>
            <a:ext cx="3622432" cy="338554"/>
          </a:xfrm>
          <a:prstGeom prst="rect">
            <a:avLst/>
          </a:prstGeom>
          <a:noFill/>
        </p:spPr>
        <p:txBody>
          <a:bodyPr wrap="square" rtlCol="0">
            <a:spAutoFit/>
          </a:bodyPr>
          <a:lstStyle/>
          <a:p>
            <a:r>
              <a:rPr lang="en-PH" sz="1600">
                <a:solidFill>
                  <a:schemeClr val="bg1"/>
                </a:solidFill>
                <a:latin typeface="Abadi" panose="020B0604020104020204" pitchFamily="34" charset="0"/>
                <a:cs typeface="Aharoni" panose="020B0604020202020204" pitchFamily="2" charset="-79"/>
              </a:rPr>
              <a:t>INTRODUCTION TO COMPUTING</a:t>
            </a:r>
          </a:p>
        </p:txBody>
      </p:sp>
      <p:sp>
        <p:nvSpPr>
          <p:cNvPr id="7" name="TextBox 6">
            <a:extLst>
              <a:ext uri="{FF2B5EF4-FFF2-40B4-BE49-F238E27FC236}">
                <a16:creationId xmlns:a16="http://schemas.microsoft.com/office/drawing/2014/main" id="{9B128FD4-EE77-4086-837E-5EAF83B0DDD1}"/>
              </a:ext>
            </a:extLst>
          </p:cNvPr>
          <p:cNvSpPr txBox="1"/>
          <p:nvPr/>
        </p:nvSpPr>
        <p:spPr>
          <a:xfrm>
            <a:off x="9182099" y="13190"/>
            <a:ext cx="2948354" cy="338554"/>
          </a:xfrm>
          <a:prstGeom prst="rect">
            <a:avLst/>
          </a:prstGeom>
          <a:noFill/>
        </p:spPr>
        <p:txBody>
          <a:bodyPr wrap="square" rtlCol="0">
            <a:spAutoFit/>
          </a:bodyPr>
          <a:lstStyle/>
          <a:p>
            <a:pPr algn="r"/>
            <a:r>
              <a:rPr lang="en-US" sz="1600" dirty="0">
                <a:solidFill>
                  <a:schemeClr val="bg1"/>
                </a:solidFill>
              </a:rPr>
              <a:t>Course Code: CCINCOM/L</a:t>
            </a:r>
            <a:endParaRPr lang="en-PH" sz="1600" dirty="0">
              <a:solidFill>
                <a:schemeClr val="bg1"/>
              </a:solidFill>
              <a:latin typeface="Abadi" panose="020B0604020202020204" pitchFamily="34" charset="0"/>
            </a:endParaRPr>
          </a:p>
        </p:txBody>
      </p:sp>
      <p:sp>
        <p:nvSpPr>
          <p:cNvPr id="8" name="TextBox 7">
            <a:extLst>
              <a:ext uri="{FF2B5EF4-FFF2-40B4-BE49-F238E27FC236}">
                <a16:creationId xmlns:a16="http://schemas.microsoft.com/office/drawing/2014/main" id="{B95C7AD6-4918-4294-AA88-B72FB28833FE}"/>
              </a:ext>
            </a:extLst>
          </p:cNvPr>
          <p:cNvSpPr txBox="1"/>
          <p:nvPr/>
        </p:nvSpPr>
        <p:spPr>
          <a:xfrm>
            <a:off x="0" y="6479929"/>
            <a:ext cx="2461846" cy="338554"/>
          </a:xfrm>
          <a:prstGeom prst="rect">
            <a:avLst/>
          </a:prstGeom>
          <a:noFill/>
        </p:spPr>
        <p:txBody>
          <a:bodyPr wrap="square" rtlCol="0">
            <a:spAutoFit/>
          </a:bodyPr>
          <a:lstStyle/>
          <a:p>
            <a:pPr algn="ctr"/>
            <a:r>
              <a:rPr lang="en-PH" sz="1600">
                <a:solidFill>
                  <a:schemeClr val="bg1"/>
                </a:solidFill>
                <a:latin typeface="Abadi" panose="020B0604020202020204" pitchFamily="34" charset="0"/>
              </a:rPr>
              <a:t>Joseph Marvin R. Imperial</a:t>
            </a:r>
          </a:p>
        </p:txBody>
      </p:sp>
      <p:sp>
        <p:nvSpPr>
          <p:cNvPr id="9" name="TextBox 8">
            <a:extLst>
              <a:ext uri="{FF2B5EF4-FFF2-40B4-BE49-F238E27FC236}">
                <a16:creationId xmlns:a16="http://schemas.microsoft.com/office/drawing/2014/main" id="{C3136E3D-4CFD-4EFC-98AB-367D0EF3C06B}"/>
              </a:ext>
            </a:extLst>
          </p:cNvPr>
          <p:cNvSpPr txBox="1"/>
          <p:nvPr/>
        </p:nvSpPr>
        <p:spPr>
          <a:xfrm>
            <a:off x="7086601" y="6490896"/>
            <a:ext cx="5105399" cy="338554"/>
          </a:xfrm>
          <a:prstGeom prst="rect">
            <a:avLst/>
          </a:prstGeom>
          <a:noFill/>
        </p:spPr>
        <p:txBody>
          <a:bodyPr wrap="square" rtlCol="0">
            <a:spAutoFit/>
          </a:bodyPr>
          <a:lstStyle/>
          <a:p>
            <a:pPr algn="r"/>
            <a:r>
              <a:rPr lang="en-PH" sz="1600">
                <a:solidFill>
                  <a:schemeClr val="bg1"/>
                </a:solidFill>
                <a:latin typeface="Abadi" panose="020B0604020202020204" pitchFamily="34" charset="0"/>
              </a:rPr>
              <a:t>NU College of Computing and Information Technologies</a:t>
            </a:r>
          </a:p>
        </p:txBody>
      </p:sp>
      <p:sp>
        <p:nvSpPr>
          <p:cNvPr id="13" name="Rectangle 12">
            <a:extLst>
              <a:ext uri="{FF2B5EF4-FFF2-40B4-BE49-F238E27FC236}">
                <a16:creationId xmlns:a16="http://schemas.microsoft.com/office/drawing/2014/main" id="{251B30DC-ACC5-404F-B51D-13612F115E3E}"/>
              </a:ext>
            </a:extLst>
          </p:cNvPr>
          <p:cNvSpPr/>
          <p:nvPr/>
        </p:nvSpPr>
        <p:spPr>
          <a:xfrm>
            <a:off x="0" y="6462346"/>
            <a:ext cx="12192000" cy="395654"/>
          </a:xfrm>
          <a:prstGeom prst="rect">
            <a:avLst/>
          </a:prstGeom>
          <a:solidFill>
            <a:schemeClr val="accent5">
              <a:lumMod val="50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4" name="TextBox 13">
            <a:extLst>
              <a:ext uri="{FF2B5EF4-FFF2-40B4-BE49-F238E27FC236}">
                <a16:creationId xmlns:a16="http://schemas.microsoft.com/office/drawing/2014/main" id="{ACC57CA2-30CA-4DDD-A941-8B9CC393DAFA}"/>
              </a:ext>
            </a:extLst>
          </p:cNvPr>
          <p:cNvSpPr txBox="1"/>
          <p:nvPr/>
        </p:nvSpPr>
        <p:spPr>
          <a:xfrm>
            <a:off x="0" y="6490896"/>
            <a:ext cx="3622432" cy="338554"/>
          </a:xfrm>
          <a:prstGeom prst="rect">
            <a:avLst/>
          </a:prstGeom>
          <a:noFill/>
        </p:spPr>
        <p:txBody>
          <a:bodyPr wrap="square" rtlCol="0">
            <a:spAutoFit/>
          </a:bodyPr>
          <a:lstStyle/>
          <a:p>
            <a:r>
              <a:rPr lang="en-PH" sz="1600">
                <a:solidFill>
                  <a:schemeClr val="bg1"/>
                </a:solidFill>
                <a:latin typeface="Abadi" panose="020B0604020104020204" pitchFamily="34" charset="0"/>
                <a:cs typeface="Aharoni" panose="020B0604020202020204" pitchFamily="2" charset="-79"/>
              </a:rPr>
              <a:t>REINFORCEMENT LEARNING</a:t>
            </a:r>
          </a:p>
        </p:txBody>
      </p:sp>
      <p:sp>
        <p:nvSpPr>
          <p:cNvPr id="15" name="TextBox 14">
            <a:extLst>
              <a:ext uri="{FF2B5EF4-FFF2-40B4-BE49-F238E27FC236}">
                <a16:creationId xmlns:a16="http://schemas.microsoft.com/office/drawing/2014/main" id="{31237222-F604-49F1-8989-AF06AF20EDD3}"/>
              </a:ext>
            </a:extLst>
          </p:cNvPr>
          <p:cNvSpPr txBox="1"/>
          <p:nvPr/>
        </p:nvSpPr>
        <p:spPr>
          <a:xfrm>
            <a:off x="9243646" y="6490896"/>
            <a:ext cx="2948354" cy="338554"/>
          </a:xfrm>
          <a:prstGeom prst="rect">
            <a:avLst/>
          </a:prstGeom>
          <a:noFill/>
        </p:spPr>
        <p:txBody>
          <a:bodyPr wrap="square" rtlCol="0">
            <a:spAutoFit/>
          </a:bodyPr>
          <a:lstStyle/>
          <a:p>
            <a:pPr algn="r"/>
            <a:r>
              <a:rPr lang="en-US" sz="1600">
                <a:solidFill>
                  <a:schemeClr val="bg1"/>
                </a:solidFill>
                <a:latin typeface="Abadi" panose="020B0604020104020204" pitchFamily="34" charset="0"/>
              </a:rPr>
              <a:t>Course Code: CCRNFLRL</a:t>
            </a:r>
            <a:endParaRPr lang="en-PH" sz="1600">
              <a:solidFill>
                <a:schemeClr val="bg1"/>
              </a:solidFill>
              <a:latin typeface="Abadi" panose="020B0604020104020204" pitchFamily="34" charset="0"/>
            </a:endParaRPr>
          </a:p>
        </p:txBody>
      </p:sp>
      <p:sp>
        <p:nvSpPr>
          <p:cNvPr id="5" name="Title 4">
            <a:extLst>
              <a:ext uri="{FF2B5EF4-FFF2-40B4-BE49-F238E27FC236}">
                <a16:creationId xmlns:a16="http://schemas.microsoft.com/office/drawing/2014/main" id="{EC47D021-EEC4-42AC-B4C3-BC584CB5BC9D}"/>
              </a:ext>
            </a:extLst>
          </p:cNvPr>
          <p:cNvSpPr>
            <a:spLocks noGrp="1"/>
          </p:cNvSpPr>
          <p:nvPr>
            <p:ph type="title"/>
          </p:nvPr>
        </p:nvSpPr>
        <p:spPr>
          <a:xfrm>
            <a:off x="352425" y="292273"/>
            <a:ext cx="11458574" cy="869778"/>
          </a:xfrm>
        </p:spPr>
        <p:txBody>
          <a:bodyPr/>
          <a:lstStyle/>
          <a:p>
            <a:r>
              <a:rPr lang="en-PH" b="1" dirty="0">
                <a:latin typeface="+mn-lt"/>
              </a:rPr>
              <a:t>DP Implementation</a:t>
            </a:r>
          </a:p>
        </p:txBody>
      </p:sp>
      <p:sp>
        <p:nvSpPr>
          <p:cNvPr id="10" name="Content Placeholder 9">
            <a:extLst>
              <a:ext uri="{FF2B5EF4-FFF2-40B4-BE49-F238E27FC236}">
                <a16:creationId xmlns:a16="http://schemas.microsoft.com/office/drawing/2014/main" id="{D5BBEC35-40CA-42D4-BC38-E13B39A6DA8E}"/>
              </a:ext>
            </a:extLst>
          </p:cNvPr>
          <p:cNvSpPr>
            <a:spLocks noGrp="1"/>
          </p:cNvSpPr>
          <p:nvPr>
            <p:ph idx="1"/>
          </p:nvPr>
        </p:nvSpPr>
        <p:spPr>
          <a:xfrm>
            <a:off x="457198" y="1341120"/>
            <a:ext cx="11043922" cy="4602480"/>
          </a:xfrm>
        </p:spPr>
        <p:txBody>
          <a:bodyPr>
            <a:normAutofit/>
          </a:bodyPr>
          <a:lstStyle/>
          <a:p>
            <a:r>
              <a:rPr lang="en-US" sz="2400" dirty="0"/>
              <a:t>To write a sequential computer program to implement iterative policy evaluation as given by (4.5) you would have to use two arrays, one for the old values, </a:t>
            </a:r>
            <a:r>
              <a:rPr lang="en-US" sz="2400" dirty="0" err="1"/>
              <a:t>v</a:t>
            </a:r>
            <a:r>
              <a:rPr lang="en-US" sz="2400" baseline="-25000" dirty="0" err="1"/>
              <a:t>k</a:t>
            </a:r>
            <a:r>
              <a:rPr lang="en-US" sz="2400" dirty="0"/>
              <a:t>(s), and one for the new values, v</a:t>
            </a:r>
            <a:r>
              <a:rPr lang="en-US" sz="2400" baseline="-25000" dirty="0"/>
              <a:t>k+1</a:t>
            </a:r>
            <a:r>
              <a:rPr lang="en-US" sz="2400" dirty="0"/>
              <a:t>(s). </a:t>
            </a:r>
          </a:p>
          <a:p>
            <a:r>
              <a:rPr lang="en-US" sz="2400" dirty="0"/>
              <a:t>With two arrays, the new values can be computed one by one from the old values without the old values being changed.</a:t>
            </a:r>
          </a:p>
        </p:txBody>
      </p:sp>
      <p:pic>
        <p:nvPicPr>
          <p:cNvPr id="3" name="Picture 2">
            <a:extLst>
              <a:ext uri="{FF2B5EF4-FFF2-40B4-BE49-F238E27FC236}">
                <a16:creationId xmlns:a16="http://schemas.microsoft.com/office/drawing/2014/main" id="{FB2C3EFC-41E7-48C5-BC41-6C00005E5B2B}"/>
              </a:ext>
            </a:extLst>
          </p:cNvPr>
          <p:cNvPicPr>
            <a:picLocks noChangeAspect="1"/>
          </p:cNvPicPr>
          <p:nvPr/>
        </p:nvPicPr>
        <p:blipFill>
          <a:blip r:embed="rId2"/>
          <a:stretch>
            <a:fillRect/>
          </a:stretch>
        </p:blipFill>
        <p:spPr>
          <a:xfrm>
            <a:off x="690880" y="3443275"/>
            <a:ext cx="10563225" cy="1676400"/>
          </a:xfrm>
          <a:prstGeom prst="rect">
            <a:avLst/>
          </a:prstGeom>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C5ADB8AD-01E1-4F4B-B65D-3850F9280E8E}"/>
                  </a:ext>
                </a:extLst>
              </p:cNvPr>
              <p:cNvSpPr txBox="1"/>
              <p:nvPr/>
            </p:nvSpPr>
            <p:spPr>
              <a:xfrm>
                <a:off x="1056640" y="5021069"/>
                <a:ext cx="6177280" cy="646331"/>
              </a:xfrm>
              <a:prstGeom prst="rect">
                <a:avLst/>
              </a:prstGeom>
              <a:noFill/>
            </p:spPr>
            <p:txBody>
              <a:bodyPr wrap="square" rtlCol="0">
                <a:spAutoFit/>
              </a:bodyPr>
              <a:lstStyle/>
              <a:p>
                <a:pPr algn="ctr"/>
                <a:r>
                  <a:rPr lang="en-PH" dirty="0"/>
                  <a:t>Bellman equation as an update rule for finding best</a:t>
                </a:r>
                <a14:m>
                  <m:oMath xmlns:m="http://schemas.openxmlformats.org/officeDocument/2006/math">
                    <m:r>
                      <a:rPr lang="en-PH" b="0" i="0" dirty="0" smtClean="0">
                        <a:latin typeface="Cambria Math" panose="02040503050406030204" pitchFamily="18" charset="0"/>
                      </a:rPr>
                      <m:t> </m:t>
                    </m:r>
                    <m:r>
                      <a:rPr lang="en-PH" i="1" dirty="0" smtClean="0">
                        <a:latin typeface="Cambria Math" panose="02040503050406030204" pitchFamily="18" charset="0"/>
                      </a:rPr>
                      <m:t>𝑣</m:t>
                    </m:r>
                    <m:r>
                      <a:rPr lang="en-PH" i="1" dirty="0" smtClean="0">
                        <a:latin typeface="Cambria Math" panose="02040503050406030204" pitchFamily="18" charset="0"/>
                      </a:rPr>
                      <m:t>(</m:t>
                    </m:r>
                    <m:r>
                      <a:rPr lang="en-PH" i="1" dirty="0" smtClean="0">
                        <a:latin typeface="Cambria Math" panose="02040503050406030204" pitchFamily="18" charset="0"/>
                      </a:rPr>
                      <m:t>𝑠</m:t>
                    </m:r>
                    <m:r>
                      <a:rPr lang="en-PH" i="1" dirty="0" smtClean="0">
                        <a:latin typeface="Cambria Math" panose="02040503050406030204" pitchFamily="18" charset="0"/>
                      </a:rPr>
                      <m:t>) </m:t>
                    </m:r>
                  </m:oMath>
                </a14:m>
                <a:r>
                  <a:rPr lang="en-PH" dirty="0"/>
                  <a:t>function</a:t>
                </a:r>
              </a:p>
            </p:txBody>
          </p:sp>
        </mc:Choice>
        <mc:Fallback xmlns="">
          <p:sp>
            <p:nvSpPr>
              <p:cNvPr id="4" name="TextBox 3">
                <a:extLst>
                  <a:ext uri="{FF2B5EF4-FFF2-40B4-BE49-F238E27FC236}">
                    <a16:creationId xmlns:a16="http://schemas.microsoft.com/office/drawing/2014/main" id="{C5ADB8AD-01E1-4F4B-B65D-3850F9280E8E}"/>
                  </a:ext>
                </a:extLst>
              </p:cNvPr>
              <p:cNvSpPr txBox="1">
                <a:spLocks noRot="1" noChangeAspect="1" noMove="1" noResize="1" noEditPoints="1" noAdjustHandles="1" noChangeArrowheads="1" noChangeShapeType="1" noTextEdit="1"/>
              </p:cNvSpPr>
              <p:nvPr/>
            </p:nvSpPr>
            <p:spPr>
              <a:xfrm>
                <a:off x="1056640" y="5021069"/>
                <a:ext cx="6177280" cy="646331"/>
              </a:xfrm>
              <a:prstGeom prst="rect">
                <a:avLst/>
              </a:prstGeom>
              <a:blipFill>
                <a:blip r:embed="rId3"/>
                <a:stretch>
                  <a:fillRect t="-5660" b="-14151"/>
                </a:stretch>
              </a:blipFill>
            </p:spPr>
            <p:txBody>
              <a:bodyPr/>
              <a:lstStyle/>
              <a:p>
                <a:r>
                  <a:rPr lang="en-PH">
                    <a:noFill/>
                  </a:rPr>
                  <a:t> </a:t>
                </a:r>
              </a:p>
            </p:txBody>
          </p:sp>
        </mc:Fallback>
      </mc:AlternateContent>
    </p:spTree>
    <p:extLst>
      <p:ext uri="{BB962C8B-B14F-4D97-AF65-F5344CB8AC3E}">
        <p14:creationId xmlns:p14="http://schemas.microsoft.com/office/powerpoint/2010/main" val="35390497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33CA7EB-D821-4578-A186-D330E9178EDE}"/>
              </a:ext>
            </a:extLst>
          </p:cNvPr>
          <p:cNvSpPr txBox="1"/>
          <p:nvPr/>
        </p:nvSpPr>
        <p:spPr>
          <a:xfrm>
            <a:off x="87923" y="28551"/>
            <a:ext cx="3622432" cy="338554"/>
          </a:xfrm>
          <a:prstGeom prst="rect">
            <a:avLst/>
          </a:prstGeom>
          <a:noFill/>
        </p:spPr>
        <p:txBody>
          <a:bodyPr wrap="square" rtlCol="0">
            <a:spAutoFit/>
          </a:bodyPr>
          <a:lstStyle/>
          <a:p>
            <a:r>
              <a:rPr lang="en-PH" sz="1600">
                <a:solidFill>
                  <a:schemeClr val="bg1"/>
                </a:solidFill>
                <a:latin typeface="Abadi" panose="020B0604020104020204" pitchFamily="34" charset="0"/>
                <a:cs typeface="Aharoni" panose="020B0604020202020204" pitchFamily="2" charset="-79"/>
              </a:rPr>
              <a:t>INTRODUCTION TO COMPUTING</a:t>
            </a:r>
          </a:p>
        </p:txBody>
      </p:sp>
      <p:sp>
        <p:nvSpPr>
          <p:cNvPr id="7" name="TextBox 6">
            <a:extLst>
              <a:ext uri="{FF2B5EF4-FFF2-40B4-BE49-F238E27FC236}">
                <a16:creationId xmlns:a16="http://schemas.microsoft.com/office/drawing/2014/main" id="{9B128FD4-EE77-4086-837E-5EAF83B0DDD1}"/>
              </a:ext>
            </a:extLst>
          </p:cNvPr>
          <p:cNvSpPr txBox="1"/>
          <p:nvPr/>
        </p:nvSpPr>
        <p:spPr>
          <a:xfrm>
            <a:off x="9182099" y="13190"/>
            <a:ext cx="2948354" cy="338554"/>
          </a:xfrm>
          <a:prstGeom prst="rect">
            <a:avLst/>
          </a:prstGeom>
          <a:noFill/>
        </p:spPr>
        <p:txBody>
          <a:bodyPr wrap="square" rtlCol="0">
            <a:spAutoFit/>
          </a:bodyPr>
          <a:lstStyle/>
          <a:p>
            <a:pPr algn="r"/>
            <a:r>
              <a:rPr lang="en-US" sz="1600" dirty="0">
                <a:solidFill>
                  <a:schemeClr val="bg1"/>
                </a:solidFill>
              </a:rPr>
              <a:t>Course Code: CCINCOM/L</a:t>
            </a:r>
            <a:endParaRPr lang="en-PH" sz="1600" dirty="0">
              <a:solidFill>
                <a:schemeClr val="bg1"/>
              </a:solidFill>
              <a:latin typeface="Abadi" panose="020B0604020202020204" pitchFamily="34" charset="0"/>
            </a:endParaRPr>
          </a:p>
        </p:txBody>
      </p:sp>
      <p:sp>
        <p:nvSpPr>
          <p:cNvPr id="8" name="TextBox 7">
            <a:extLst>
              <a:ext uri="{FF2B5EF4-FFF2-40B4-BE49-F238E27FC236}">
                <a16:creationId xmlns:a16="http://schemas.microsoft.com/office/drawing/2014/main" id="{B95C7AD6-4918-4294-AA88-B72FB28833FE}"/>
              </a:ext>
            </a:extLst>
          </p:cNvPr>
          <p:cNvSpPr txBox="1"/>
          <p:nvPr/>
        </p:nvSpPr>
        <p:spPr>
          <a:xfrm>
            <a:off x="0" y="6479929"/>
            <a:ext cx="2461846" cy="338554"/>
          </a:xfrm>
          <a:prstGeom prst="rect">
            <a:avLst/>
          </a:prstGeom>
          <a:noFill/>
        </p:spPr>
        <p:txBody>
          <a:bodyPr wrap="square" rtlCol="0">
            <a:spAutoFit/>
          </a:bodyPr>
          <a:lstStyle/>
          <a:p>
            <a:pPr algn="ctr"/>
            <a:r>
              <a:rPr lang="en-PH" sz="1600">
                <a:solidFill>
                  <a:schemeClr val="bg1"/>
                </a:solidFill>
                <a:latin typeface="Abadi" panose="020B0604020202020204" pitchFamily="34" charset="0"/>
              </a:rPr>
              <a:t>Joseph Marvin R. Imperial</a:t>
            </a:r>
          </a:p>
        </p:txBody>
      </p:sp>
      <p:sp>
        <p:nvSpPr>
          <p:cNvPr id="9" name="TextBox 8">
            <a:extLst>
              <a:ext uri="{FF2B5EF4-FFF2-40B4-BE49-F238E27FC236}">
                <a16:creationId xmlns:a16="http://schemas.microsoft.com/office/drawing/2014/main" id="{C3136E3D-4CFD-4EFC-98AB-367D0EF3C06B}"/>
              </a:ext>
            </a:extLst>
          </p:cNvPr>
          <p:cNvSpPr txBox="1"/>
          <p:nvPr/>
        </p:nvSpPr>
        <p:spPr>
          <a:xfrm>
            <a:off x="7086601" y="6490896"/>
            <a:ext cx="5105399" cy="338554"/>
          </a:xfrm>
          <a:prstGeom prst="rect">
            <a:avLst/>
          </a:prstGeom>
          <a:noFill/>
        </p:spPr>
        <p:txBody>
          <a:bodyPr wrap="square" rtlCol="0">
            <a:spAutoFit/>
          </a:bodyPr>
          <a:lstStyle/>
          <a:p>
            <a:pPr algn="r"/>
            <a:r>
              <a:rPr lang="en-PH" sz="1600">
                <a:solidFill>
                  <a:schemeClr val="bg1"/>
                </a:solidFill>
                <a:latin typeface="Abadi" panose="020B0604020202020204" pitchFamily="34" charset="0"/>
              </a:rPr>
              <a:t>NU College of Computing and Information Technologies</a:t>
            </a:r>
          </a:p>
        </p:txBody>
      </p:sp>
      <p:sp>
        <p:nvSpPr>
          <p:cNvPr id="13" name="Rectangle 12">
            <a:extLst>
              <a:ext uri="{FF2B5EF4-FFF2-40B4-BE49-F238E27FC236}">
                <a16:creationId xmlns:a16="http://schemas.microsoft.com/office/drawing/2014/main" id="{251B30DC-ACC5-404F-B51D-13612F115E3E}"/>
              </a:ext>
            </a:extLst>
          </p:cNvPr>
          <p:cNvSpPr/>
          <p:nvPr/>
        </p:nvSpPr>
        <p:spPr>
          <a:xfrm>
            <a:off x="0" y="6462346"/>
            <a:ext cx="12192000" cy="395654"/>
          </a:xfrm>
          <a:prstGeom prst="rect">
            <a:avLst/>
          </a:prstGeom>
          <a:solidFill>
            <a:schemeClr val="accent5">
              <a:lumMod val="50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4" name="TextBox 13">
            <a:extLst>
              <a:ext uri="{FF2B5EF4-FFF2-40B4-BE49-F238E27FC236}">
                <a16:creationId xmlns:a16="http://schemas.microsoft.com/office/drawing/2014/main" id="{ACC57CA2-30CA-4DDD-A941-8B9CC393DAFA}"/>
              </a:ext>
            </a:extLst>
          </p:cNvPr>
          <p:cNvSpPr txBox="1"/>
          <p:nvPr/>
        </p:nvSpPr>
        <p:spPr>
          <a:xfrm>
            <a:off x="0" y="6490896"/>
            <a:ext cx="3622432" cy="338554"/>
          </a:xfrm>
          <a:prstGeom prst="rect">
            <a:avLst/>
          </a:prstGeom>
          <a:noFill/>
        </p:spPr>
        <p:txBody>
          <a:bodyPr wrap="square" rtlCol="0">
            <a:spAutoFit/>
          </a:bodyPr>
          <a:lstStyle/>
          <a:p>
            <a:r>
              <a:rPr lang="en-PH" sz="1600">
                <a:solidFill>
                  <a:schemeClr val="bg1"/>
                </a:solidFill>
                <a:latin typeface="Abadi" panose="020B0604020104020204" pitchFamily="34" charset="0"/>
                <a:cs typeface="Aharoni" panose="020B0604020202020204" pitchFamily="2" charset="-79"/>
              </a:rPr>
              <a:t>REINFORCEMENT LEARNING</a:t>
            </a:r>
          </a:p>
        </p:txBody>
      </p:sp>
      <p:sp>
        <p:nvSpPr>
          <p:cNvPr id="15" name="TextBox 14">
            <a:extLst>
              <a:ext uri="{FF2B5EF4-FFF2-40B4-BE49-F238E27FC236}">
                <a16:creationId xmlns:a16="http://schemas.microsoft.com/office/drawing/2014/main" id="{31237222-F604-49F1-8989-AF06AF20EDD3}"/>
              </a:ext>
            </a:extLst>
          </p:cNvPr>
          <p:cNvSpPr txBox="1"/>
          <p:nvPr/>
        </p:nvSpPr>
        <p:spPr>
          <a:xfrm>
            <a:off x="9243646" y="6490896"/>
            <a:ext cx="2948354" cy="338554"/>
          </a:xfrm>
          <a:prstGeom prst="rect">
            <a:avLst/>
          </a:prstGeom>
          <a:noFill/>
        </p:spPr>
        <p:txBody>
          <a:bodyPr wrap="square" rtlCol="0">
            <a:spAutoFit/>
          </a:bodyPr>
          <a:lstStyle/>
          <a:p>
            <a:pPr algn="r"/>
            <a:r>
              <a:rPr lang="en-US" sz="1600">
                <a:solidFill>
                  <a:schemeClr val="bg1"/>
                </a:solidFill>
                <a:latin typeface="Abadi" panose="020B0604020104020204" pitchFamily="34" charset="0"/>
              </a:rPr>
              <a:t>Course Code: CCRNFLRL</a:t>
            </a:r>
            <a:endParaRPr lang="en-PH" sz="1600">
              <a:solidFill>
                <a:schemeClr val="bg1"/>
              </a:solidFill>
              <a:latin typeface="Abadi" panose="020B0604020104020204" pitchFamily="34" charset="0"/>
            </a:endParaRPr>
          </a:p>
        </p:txBody>
      </p:sp>
      <p:sp>
        <p:nvSpPr>
          <p:cNvPr id="5" name="Title 4">
            <a:extLst>
              <a:ext uri="{FF2B5EF4-FFF2-40B4-BE49-F238E27FC236}">
                <a16:creationId xmlns:a16="http://schemas.microsoft.com/office/drawing/2014/main" id="{EC47D021-EEC4-42AC-B4C3-BC584CB5BC9D}"/>
              </a:ext>
            </a:extLst>
          </p:cNvPr>
          <p:cNvSpPr>
            <a:spLocks noGrp="1"/>
          </p:cNvSpPr>
          <p:nvPr>
            <p:ph type="title"/>
          </p:nvPr>
        </p:nvSpPr>
        <p:spPr>
          <a:xfrm>
            <a:off x="352425" y="292273"/>
            <a:ext cx="11458574" cy="869778"/>
          </a:xfrm>
        </p:spPr>
        <p:txBody>
          <a:bodyPr/>
          <a:lstStyle/>
          <a:p>
            <a:r>
              <a:rPr lang="en-PH" b="1" dirty="0">
                <a:latin typeface="+mn-lt"/>
              </a:rPr>
              <a:t>Policy Improvement</a:t>
            </a:r>
          </a:p>
        </p:txBody>
      </p:sp>
      <mc:AlternateContent xmlns:mc="http://schemas.openxmlformats.org/markup-compatibility/2006" xmlns:a14="http://schemas.microsoft.com/office/drawing/2010/main">
        <mc:Choice Requires="a14">
          <p:sp>
            <p:nvSpPr>
              <p:cNvPr id="10" name="Content Placeholder 9">
                <a:extLst>
                  <a:ext uri="{FF2B5EF4-FFF2-40B4-BE49-F238E27FC236}">
                    <a16:creationId xmlns:a16="http://schemas.microsoft.com/office/drawing/2014/main" id="{D5BBEC35-40CA-42D4-BC38-E13B39A6DA8E}"/>
                  </a:ext>
                </a:extLst>
              </p:cNvPr>
              <p:cNvSpPr>
                <a:spLocks noGrp="1"/>
              </p:cNvSpPr>
              <p:nvPr>
                <p:ph idx="1"/>
              </p:nvPr>
            </p:nvSpPr>
            <p:spPr>
              <a:xfrm>
                <a:off x="457198" y="4378960"/>
                <a:ext cx="11043922" cy="1747520"/>
              </a:xfrm>
            </p:spPr>
            <p:txBody>
              <a:bodyPr>
                <a:normAutofit/>
              </a:bodyPr>
              <a:lstStyle/>
              <a:p>
                <a:pPr marL="0" indent="0">
                  <a:buNone/>
                </a:pPr>
                <a:endParaRPr lang="en-US" sz="2400" dirty="0"/>
              </a:p>
              <a:p>
                <a:pPr marL="0" indent="0">
                  <a:buNone/>
                </a:pPr>
                <a:r>
                  <a:rPr lang="en-US" sz="2400" dirty="0"/>
                  <a:t>In general, need more iterations of improvement / evaluation.</a:t>
                </a:r>
              </a:p>
              <a:p>
                <a:pPr marL="0" indent="0">
                  <a:buNone/>
                </a:pPr>
                <a:r>
                  <a:rPr lang="en-US" sz="2400" dirty="0"/>
                  <a:t>But this process of policy iteration always converges to </a:t>
                </a:r>
                <a14:m>
                  <m:oMath xmlns:m="http://schemas.openxmlformats.org/officeDocument/2006/math">
                    <m:r>
                      <a:rPr lang="en-US" sz="2400" i="1" dirty="0" smtClean="0">
                        <a:latin typeface="Cambria Math" panose="02040503050406030204" pitchFamily="18" charset="0"/>
                      </a:rPr>
                      <m:t>𝜋</m:t>
                    </m:r>
                    <m:r>
                      <a:rPr lang="en-PH" sz="2400" b="0" i="1" baseline="30000" dirty="0" smtClean="0">
                        <a:latin typeface="Cambria Math" panose="02040503050406030204" pitchFamily="18" charset="0"/>
                      </a:rPr>
                      <m:t>∗</m:t>
                    </m:r>
                  </m:oMath>
                </a14:m>
                <a:endParaRPr lang="en-US" sz="2400" baseline="30000" dirty="0"/>
              </a:p>
            </p:txBody>
          </p:sp>
        </mc:Choice>
        <mc:Fallback xmlns="">
          <p:sp>
            <p:nvSpPr>
              <p:cNvPr id="10" name="Content Placeholder 9">
                <a:extLst>
                  <a:ext uri="{FF2B5EF4-FFF2-40B4-BE49-F238E27FC236}">
                    <a16:creationId xmlns:a16="http://schemas.microsoft.com/office/drawing/2014/main" id="{D5BBEC35-40CA-42D4-BC38-E13B39A6DA8E}"/>
                  </a:ext>
                </a:extLst>
              </p:cNvPr>
              <p:cNvSpPr>
                <a:spLocks noGrp="1" noRot="1" noChangeAspect="1" noMove="1" noResize="1" noEditPoints="1" noAdjustHandles="1" noChangeArrowheads="1" noChangeShapeType="1" noTextEdit="1"/>
              </p:cNvSpPr>
              <p:nvPr>
                <p:ph idx="1"/>
              </p:nvPr>
            </p:nvSpPr>
            <p:spPr>
              <a:xfrm>
                <a:off x="457198" y="4378960"/>
                <a:ext cx="11043922" cy="1747520"/>
              </a:xfrm>
              <a:blipFill>
                <a:blip r:embed="rId2"/>
                <a:stretch>
                  <a:fillRect l="-828"/>
                </a:stretch>
              </a:blipFill>
            </p:spPr>
            <p:txBody>
              <a:bodyPr/>
              <a:lstStyle/>
              <a:p>
                <a:r>
                  <a:rPr lang="en-PH">
                    <a:noFill/>
                  </a:rPr>
                  <a:t> </a:t>
                </a:r>
              </a:p>
            </p:txBody>
          </p:sp>
        </mc:Fallback>
      </mc:AlternateContent>
      <p:pic>
        <p:nvPicPr>
          <p:cNvPr id="2" name="Picture 1">
            <a:extLst>
              <a:ext uri="{FF2B5EF4-FFF2-40B4-BE49-F238E27FC236}">
                <a16:creationId xmlns:a16="http://schemas.microsoft.com/office/drawing/2014/main" id="{C50BD0A9-FA31-435E-B4F3-77AFCB9C3772}"/>
              </a:ext>
            </a:extLst>
          </p:cNvPr>
          <p:cNvPicPr>
            <a:picLocks noChangeAspect="1"/>
          </p:cNvPicPr>
          <p:nvPr/>
        </p:nvPicPr>
        <p:blipFill>
          <a:blip r:embed="rId3"/>
          <a:stretch>
            <a:fillRect/>
          </a:stretch>
        </p:blipFill>
        <p:spPr>
          <a:xfrm>
            <a:off x="283320" y="1981569"/>
            <a:ext cx="6854070" cy="2579710"/>
          </a:xfrm>
          <a:prstGeom prst="rect">
            <a:avLst/>
          </a:prstGeom>
        </p:spPr>
      </p:pic>
      <p:sp>
        <p:nvSpPr>
          <p:cNvPr id="16" name="Content Placeholder 9">
            <a:extLst>
              <a:ext uri="{FF2B5EF4-FFF2-40B4-BE49-F238E27FC236}">
                <a16:creationId xmlns:a16="http://schemas.microsoft.com/office/drawing/2014/main" id="{43B3D69A-A67B-4B24-8A90-D9AF25C979EC}"/>
              </a:ext>
            </a:extLst>
          </p:cNvPr>
          <p:cNvSpPr txBox="1">
            <a:spLocks/>
          </p:cNvSpPr>
          <p:nvPr/>
        </p:nvSpPr>
        <p:spPr>
          <a:xfrm>
            <a:off x="352425" y="1254371"/>
            <a:ext cx="11043922" cy="174752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t>Our reason for computing the value function for a policy is to help </a:t>
            </a:r>
            <a:r>
              <a:rPr lang="en-US" sz="2400" b="1" dirty="0"/>
              <a:t>find better policies</a:t>
            </a:r>
            <a:r>
              <a:rPr lang="en-US" sz="2400" dirty="0"/>
              <a:t>.</a:t>
            </a:r>
            <a:endParaRPr lang="en-US" sz="2400" baseline="30000" dirty="0"/>
          </a:p>
        </p:txBody>
      </p:sp>
      <p:pic>
        <p:nvPicPr>
          <p:cNvPr id="1026" name="Picture 2" descr="Dynamic Programming In Reinforcement Learning">
            <a:extLst>
              <a:ext uri="{FF2B5EF4-FFF2-40B4-BE49-F238E27FC236}">
                <a16:creationId xmlns:a16="http://schemas.microsoft.com/office/drawing/2014/main" id="{D5DA38EF-741C-4F92-94CC-BCA05117EEE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7962"/>
          <a:stretch/>
        </p:blipFill>
        <p:spPr bwMode="auto">
          <a:xfrm>
            <a:off x="7142410" y="2293820"/>
            <a:ext cx="4930726" cy="16829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93105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33CA7EB-D821-4578-A186-D330E9178EDE}"/>
              </a:ext>
            </a:extLst>
          </p:cNvPr>
          <p:cNvSpPr txBox="1"/>
          <p:nvPr/>
        </p:nvSpPr>
        <p:spPr>
          <a:xfrm>
            <a:off x="87923" y="28551"/>
            <a:ext cx="3622432" cy="338554"/>
          </a:xfrm>
          <a:prstGeom prst="rect">
            <a:avLst/>
          </a:prstGeom>
          <a:noFill/>
        </p:spPr>
        <p:txBody>
          <a:bodyPr wrap="square" rtlCol="0">
            <a:spAutoFit/>
          </a:bodyPr>
          <a:lstStyle/>
          <a:p>
            <a:r>
              <a:rPr lang="en-PH" sz="1600">
                <a:solidFill>
                  <a:schemeClr val="bg1"/>
                </a:solidFill>
                <a:latin typeface="Abadi" panose="020B0604020104020204" pitchFamily="34" charset="0"/>
                <a:cs typeface="Aharoni" panose="020B0604020202020204" pitchFamily="2" charset="-79"/>
              </a:rPr>
              <a:t>INTRODUCTION TO COMPUTING</a:t>
            </a:r>
          </a:p>
        </p:txBody>
      </p:sp>
      <p:sp>
        <p:nvSpPr>
          <p:cNvPr id="7" name="TextBox 6">
            <a:extLst>
              <a:ext uri="{FF2B5EF4-FFF2-40B4-BE49-F238E27FC236}">
                <a16:creationId xmlns:a16="http://schemas.microsoft.com/office/drawing/2014/main" id="{9B128FD4-EE77-4086-837E-5EAF83B0DDD1}"/>
              </a:ext>
            </a:extLst>
          </p:cNvPr>
          <p:cNvSpPr txBox="1"/>
          <p:nvPr/>
        </p:nvSpPr>
        <p:spPr>
          <a:xfrm>
            <a:off x="9182099" y="13190"/>
            <a:ext cx="2948354" cy="338554"/>
          </a:xfrm>
          <a:prstGeom prst="rect">
            <a:avLst/>
          </a:prstGeom>
          <a:noFill/>
        </p:spPr>
        <p:txBody>
          <a:bodyPr wrap="square" rtlCol="0">
            <a:spAutoFit/>
          </a:bodyPr>
          <a:lstStyle/>
          <a:p>
            <a:pPr algn="r"/>
            <a:r>
              <a:rPr lang="en-US" sz="1600" dirty="0">
                <a:solidFill>
                  <a:schemeClr val="bg1"/>
                </a:solidFill>
              </a:rPr>
              <a:t>Course Code: CCINCOM/L</a:t>
            </a:r>
            <a:endParaRPr lang="en-PH" sz="1600" dirty="0">
              <a:solidFill>
                <a:schemeClr val="bg1"/>
              </a:solidFill>
              <a:latin typeface="Abadi" panose="020B0604020202020204" pitchFamily="34" charset="0"/>
            </a:endParaRPr>
          </a:p>
        </p:txBody>
      </p:sp>
      <p:sp>
        <p:nvSpPr>
          <p:cNvPr id="8" name="TextBox 7">
            <a:extLst>
              <a:ext uri="{FF2B5EF4-FFF2-40B4-BE49-F238E27FC236}">
                <a16:creationId xmlns:a16="http://schemas.microsoft.com/office/drawing/2014/main" id="{B95C7AD6-4918-4294-AA88-B72FB28833FE}"/>
              </a:ext>
            </a:extLst>
          </p:cNvPr>
          <p:cNvSpPr txBox="1"/>
          <p:nvPr/>
        </p:nvSpPr>
        <p:spPr>
          <a:xfrm>
            <a:off x="0" y="6479929"/>
            <a:ext cx="2461846" cy="338554"/>
          </a:xfrm>
          <a:prstGeom prst="rect">
            <a:avLst/>
          </a:prstGeom>
          <a:noFill/>
        </p:spPr>
        <p:txBody>
          <a:bodyPr wrap="square" rtlCol="0">
            <a:spAutoFit/>
          </a:bodyPr>
          <a:lstStyle/>
          <a:p>
            <a:pPr algn="ctr"/>
            <a:r>
              <a:rPr lang="en-PH" sz="1600">
                <a:solidFill>
                  <a:schemeClr val="bg1"/>
                </a:solidFill>
                <a:latin typeface="Abadi" panose="020B0604020202020204" pitchFamily="34" charset="0"/>
              </a:rPr>
              <a:t>Joseph Marvin R. Imperial</a:t>
            </a:r>
          </a:p>
        </p:txBody>
      </p:sp>
      <p:sp>
        <p:nvSpPr>
          <p:cNvPr id="9" name="TextBox 8">
            <a:extLst>
              <a:ext uri="{FF2B5EF4-FFF2-40B4-BE49-F238E27FC236}">
                <a16:creationId xmlns:a16="http://schemas.microsoft.com/office/drawing/2014/main" id="{C3136E3D-4CFD-4EFC-98AB-367D0EF3C06B}"/>
              </a:ext>
            </a:extLst>
          </p:cNvPr>
          <p:cNvSpPr txBox="1"/>
          <p:nvPr/>
        </p:nvSpPr>
        <p:spPr>
          <a:xfrm>
            <a:off x="7086601" y="6490896"/>
            <a:ext cx="5105399" cy="338554"/>
          </a:xfrm>
          <a:prstGeom prst="rect">
            <a:avLst/>
          </a:prstGeom>
          <a:noFill/>
        </p:spPr>
        <p:txBody>
          <a:bodyPr wrap="square" rtlCol="0">
            <a:spAutoFit/>
          </a:bodyPr>
          <a:lstStyle/>
          <a:p>
            <a:pPr algn="r"/>
            <a:r>
              <a:rPr lang="en-PH" sz="1600">
                <a:solidFill>
                  <a:schemeClr val="bg1"/>
                </a:solidFill>
                <a:latin typeface="Abadi" panose="020B0604020202020204" pitchFamily="34" charset="0"/>
              </a:rPr>
              <a:t>NU College of Computing and Information Technologies</a:t>
            </a:r>
          </a:p>
        </p:txBody>
      </p:sp>
      <p:sp>
        <p:nvSpPr>
          <p:cNvPr id="13" name="Rectangle 12">
            <a:extLst>
              <a:ext uri="{FF2B5EF4-FFF2-40B4-BE49-F238E27FC236}">
                <a16:creationId xmlns:a16="http://schemas.microsoft.com/office/drawing/2014/main" id="{251B30DC-ACC5-404F-B51D-13612F115E3E}"/>
              </a:ext>
            </a:extLst>
          </p:cNvPr>
          <p:cNvSpPr/>
          <p:nvPr/>
        </p:nvSpPr>
        <p:spPr>
          <a:xfrm>
            <a:off x="0" y="6462346"/>
            <a:ext cx="12192000" cy="395654"/>
          </a:xfrm>
          <a:prstGeom prst="rect">
            <a:avLst/>
          </a:prstGeom>
          <a:solidFill>
            <a:schemeClr val="accent5">
              <a:lumMod val="50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4" name="TextBox 13">
            <a:extLst>
              <a:ext uri="{FF2B5EF4-FFF2-40B4-BE49-F238E27FC236}">
                <a16:creationId xmlns:a16="http://schemas.microsoft.com/office/drawing/2014/main" id="{ACC57CA2-30CA-4DDD-A941-8B9CC393DAFA}"/>
              </a:ext>
            </a:extLst>
          </p:cNvPr>
          <p:cNvSpPr txBox="1"/>
          <p:nvPr/>
        </p:nvSpPr>
        <p:spPr>
          <a:xfrm>
            <a:off x="0" y="6490896"/>
            <a:ext cx="3622432" cy="338554"/>
          </a:xfrm>
          <a:prstGeom prst="rect">
            <a:avLst/>
          </a:prstGeom>
          <a:noFill/>
        </p:spPr>
        <p:txBody>
          <a:bodyPr wrap="square" rtlCol="0">
            <a:spAutoFit/>
          </a:bodyPr>
          <a:lstStyle/>
          <a:p>
            <a:r>
              <a:rPr lang="en-PH" sz="1600">
                <a:solidFill>
                  <a:schemeClr val="bg1"/>
                </a:solidFill>
                <a:latin typeface="Abadi" panose="020B0604020104020204" pitchFamily="34" charset="0"/>
                <a:cs typeface="Aharoni" panose="020B0604020202020204" pitchFamily="2" charset="-79"/>
              </a:rPr>
              <a:t>REINFORCEMENT LEARNING</a:t>
            </a:r>
          </a:p>
        </p:txBody>
      </p:sp>
      <p:sp>
        <p:nvSpPr>
          <p:cNvPr id="15" name="TextBox 14">
            <a:extLst>
              <a:ext uri="{FF2B5EF4-FFF2-40B4-BE49-F238E27FC236}">
                <a16:creationId xmlns:a16="http://schemas.microsoft.com/office/drawing/2014/main" id="{31237222-F604-49F1-8989-AF06AF20EDD3}"/>
              </a:ext>
            </a:extLst>
          </p:cNvPr>
          <p:cNvSpPr txBox="1"/>
          <p:nvPr/>
        </p:nvSpPr>
        <p:spPr>
          <a:xfrm>
            <a:off x="9243646" y="6490896"/>
            <a:ext cx="2948354" cy="338554"/>
          </a:xfrm>
          <a:prstGeom prst="rect">
            <a:avLst/>
          </a:prstGeom>
          <a:noFill/>
        </p:spPr>
        <p:txBody>
          <a:bodyPr wrap="square" rtlCol="0">
            <a:spAutoFit/>
          </a:bodyPr>
          <a:lstStyle/>
          <a:p>
            <a:pPr algn="r"/>
            <a:r>
              <a:rPr lang="en-US" sz="1600">
                <a:solidFill>
                  <a:schemeClr val="bg1"/>
                </a:solidFill>
                <a:latin typeface="Abadi" panose="020B0604020104020204" pitchFamily="34" charset="0"/>
              </a:rPr>
              <a:t>Course Code: CCRNFLRL</a:t>
            </a:r>
            <a:endParaRPr lang="en-PH" sz="1600">
              <a:solidFill>
                <a:schemeClr val="bg1"/>
              </a:solidFill>
              <a:latin typeface="Abadi" panose="020B0604020104020204" pitchFamily="34" charset="0"/>
            </a:endParaRPr>
          </a:p>
        </p:txBody>
      </p:sp>
      <p:sp>
        <p:nvSpPr>
          <p:cNvPr id="5" name="Title 4">
            <a:extLst>
              <a:ext uri="{FF2B5EF4-FFF2-40B4-BE49-F238E27FC236}">
                <a16:creationId xmlns:a16="http://schemas.microsoft.com/office/drawing/2014/main" id="{EC47D021-EEC4-42AC-B4C3-BC584CB5BC9D}"/>
              </a:ext>
            </a:extLst>
          </p:cNvPr>
          <p:cNvSpPr>
            <a:spLocks noGrp="1"/>
          </p:cNvSpPr>
          <p:nvPr>
            <p:ph type="title"/>
          </p:nvPr>
        </p:nvSpPr>
        <p:spPr>
          <a:xfrm>
            <a:off x="352425" y="292273"/>
            <a:ext cx="11458574" cy="869778"/>
          </a:xfrm>
        </p:spPr>
        <p:txBody>
          <a:bodyPr/>
          <a:lstStyle/>
          <a:p>
            <a:r>
              <a:rPr lang="en-PH" b="1" dirty="0">
                <a:latin typeface="+mn-lt"/>
              </a:rPr>
              <a:t>Outline</a:t>
            </a:r>
          </a:p>
        </p:txBody>
      </p:sp>
      <p:sp>
        <p:nvSpPr>
          <p:cNvPr id="10" name="Content Placeholder 9">
            <a:extLst>
              <a:ext uri="{FF2B5EF4-FFF2-40B4-BE49-F238E27FC236}">
                <a16:creationId xmlns:a16="http://schemas.microsoft.com/office/drawing/2014/main" id="{D5BBEC35-40CA-42D4-BC38-E13B39A6DA8E}"/>
              </a:ext>
            </a:extLst>
          </p:cNvPr>
          <p:cNvSpPr>
            <a:spLocks noGrp="1"/>
          </p:cNvSpPr>
          <p:nvPr>
            <p:ph idx="1"/>
          </p:nvPr>
        </p:nvSpPr>
        <p:spPr>
          <a:xfrm>
            <a:off x="457198" y="1341120"/>
            <a:ext cx="11043922" cy="4602480"/>
          </a:xfrm>
        </p:spPr>
        <p:txBody>
          <a:bodyPr>
            <a:normAutofit/>
          </a:bodyPr>
          <a:lstStyle/>
          <a:p>
            <a:pPr>
              <a:buFont typeface="Wingdings" panose="05000000000000000000" pitchFamily="2" charset="2"/>
              <a:buChar char="Ø"/>
            </a:pPr>
            <a:r>
              <a:rPr lang="en-US" sz="2400" b="1" dirty="0"/>
              <a:t> </a:t>
            </a:r>
            <a:r>
              <a:rPr lang="en-US" sz="2400" dirty="0"/>
              <a:t>Dynamic Programming</a:t>
            </a:r>
          </a:p>
          <a:p>
            <a:pPr>
              <a:buFont typeface="Wingdings" panose="05000000000000000000" pitchFamily="2" charset="2"/>
              <a:buChar char="Ø"/>
            </a:pPr>
            <a:endParaRPr lang="en-US" sz="2400" b="1" dirty="0"/>
          </a:p>
          <a:p>
            <a:pPr>
              <a:buFont typeface="Wingdings" panose="05000000000000000000" pitchFamily="2" charset="2"/>
              <a:buChar char="Ø"/>
            </a:pPr>
            <a:r>
              <a:rPr lang="en-US" sz="2400" dirty="0"/>
              <a:t> Policy Evaluation</a:t>
            </a:r>
          </a:p>
          <a:p>
            <a:pPr>
              <a:buFont typeface="Wingdings" panose="05000000000000000000" pitchFamily="2" charset="2"/>
              <a:buChar char="Ø"/>
            </a:pPr>
            <a:endParaRPr lang="en-US" sz="2400" dirty="0"/>
          </a:p>
          <a:p>
            <a:pPr>
              <a:buFont typeface="Wingdings" panose="05000000000000000000" pitchFamily="2" charset="2"/>
              <a:buChar char="Ø"/>
            </a:pPr>
            <a:r>
              <a:rPr lang="en-US" sz="2400" b="1" dirty="0"/>
              <a:t> Policy Iteration</a:t>
            </a:r>
          </a:p>
          <a:p>
            <a:pPr>
              <a:buFont typeface="Wingdings" panose="05000000000000000000" pitchFamily="2" charset="2"/>
              <a:buChar char="Ø"/>
            </a:pPr>
            <a:endParaRPr lang="en-US" sz="2400" dirty="0"/>
          </a:p>
          <a:p>
            <a:pPr>
              <a:buFont typeface="Wingdings" panose="05000000000000000000" pitchFamily="2" charset="2"/>
              <a:buChar char="Ø"/>
            </a:pPr>
            <a:r>
              <a:rPr lang="en-US" sz="2400" dirty="0"/>
              <a:t> Value Iteration</a:t>
            </a:r>
          </a:p>
          <a:p>
            <a:pPr>
              <a:buFont typeface="Wingdings" panose="05000000000000000000" pitchFamily="2" charset="2"/>
              <a:buChar char="Ø"/>
            </a:pPr>
            <a:endParaRPr lang="en-US" sz="2400" b="1" dirty="0"/>
          </a:p>
          <a:p>
            <a:pPr>
              <a:buFont typeface="Wingdings" panose="05000000000000000000" pitchFamily="2" charset="2"/>
              <a:buChar char="Ø"/>
            </a:pPr>
            <a:endParaRPr lang="en-US" sz="2400" b="1" dirty="0"/>
          </a:p>
          <a:p>
            <a:pPr marL="0" indent="0">
              <a:buNone/>
            </a:pPr>
            <a:endParaRPr lang="en-US" sz="2400" dirty="0"/>
          </a:p>
        </p:txBody>
      </p:sp>
    </p:spTree>
    <p:extLst>
      <p:ext uri="{BB962C8B-B14F-4D97-AF65-F5344CB8AC3E}">
        <p14:creationId xmlns:p14="http://schemas.microsoft.com/office/powerpoint/2010/main" val="25669122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33CA7EB-D821-4578-A186-D330E9178EDE}"/>
              </a:ext>
            </a:extLst>
          </p:cNvPr>
          <p:cNvSpPr txBox="1"/>
          <p:nvPr/>
        </p:nvSpPr>
        <p:spPr>
          <a:xfrm>
            <a:off x="87923" y="28551"/>
            <a:ext cx="3622432" cy="338554"/>
          </a:xfrm>
          <a:prstGeom prst="rect">
            <a:avLst/>
          </a:prstGeom>
          <a:noFill/>
        </p:spPr>
        <p:txBody>
          <a:bodyPr wrap="square" rtlCol="0">
            <a:spAutoFit/>
          </a:bodyPr>
          <a:lstStyle/>
          <a:p>
            <a:r>
              <a:rPr lang="en-PH" sz="1600">
                <a:solidFill>
                  <a:schemeClr val="bg1"/>
                </a:solidFill>
                <a:latin typeface="Abadi" panose="020B0604020104020204" pitchFamily="34" charset="0"/>
                <a:cs typeface="Aharoni" panose="020B0604020202020204" pitchFamily="2" charset="-79"/>
              </a:rPr>
              <a:t>INTRODUCTION TO COMPUTING</a:t>
            </a:r>
          </a:p>
        </p:txBody>
      </p:sp>
      <p:sp>
        <p:nvSpPr>
          <p:cNvPr id="7" name="TextBox 6">
            <a:extLst>
              <a:ext uri="{FF2B5EF4-FFF2-40B4-BE49-F238E27FC236}">
                <a16:creationId xmlns:a16="http://schemas.microsoft.com/office/drawing/2014/main" id="{9B128FD4-EE77-4086-837E-5EAF83B0DDD1}"/>
              </a:ext>
            </a:extLst>
          </p:cNvPr>
          <p:cNvSpPr txBox="1"/>
          <p:nvPr/>
        </p:nvSpPr>
        <p:spPr>
          <a:xfrm>
            <a:off x="9182099" y="13190"/>
            <a:ext cx="2948354" cy="338554"/>
          </a:xfrm>
          <a:prstGeom prst="rect">
            <a:avLst/>
          </a:prstGeom>
          <a:noFill/>
        </p:spPr>
        <p:txBody>
          <a:bodyPr wrap="square" rtlCol="0">
            <a:spAutoFit/>
          </a:bodyPr>
          <a:lstStyle/>
          <a:p>
            <a:pPr algn="r"/>
            <a:r>
              <a:rPr lang="en-US" sz="1600" dirty="0">
                <a:solidFill>
                  <a:schemeClr val="bg1"/>
                </a:solidFill>
              </a:rPr>
              <a:t>Course Code: CCINCOM/L</a:t>
            </a:r>
            <a:endParaRPr lang="en-PH" sz="1600" dirty="0">
              <a:solidFill>
                <a:schemeClr val="bg1"/>
              </a:solidFill>
              <a:latin typeface="Abadi" panose="020B0604020202020204" pitchFamily="34" charset="0"/>
            </a:endParaRPr>
          </a:p>
        </p:txBody>
      </p:sp>
      <p:sp>
        <p:nvSpPr>
          <p:cNvPr id="8" name="TextBox 7">
            <a:extLst>
              <a:ext uri="{FF2B5EF4-FFF2-40B4-BE49-F238E27FC236}">
                <a16:creationId xmlns:a16="http://schemas.microsoft.com/office/drawing/2014/main" id="{B95C7AD6-4918-4294-AA88-B72FB28833FE}"/>
              </a:ext>
            </a:extLst>
          </p:cNvPr>
          <p:cNvSpPr txBox="1"/>
          <p:nvPr/>
        </p:nvSpPr>
        <p:spPr>
          <a:xfrm>
            <a:off x="0" y="6479929"/>
            <a:ext cx="2461846" cy="338554"/>
          </a:xfrm>
          <a:prstGeom prst="rect">
            <a:avLst/>
          </a:prstGeom>
          <a:noFill/>
        </p:spPr>
        <p:txBody>
          <a:bodyPr wrap="square" rtlCol="0">
            <a:spAutoFit/>
          </a:bodyPr>
          <a:lstStyle/>
          <a:p>
            <a:pPr algn="ctr"/>
            <a:r>
              <a:rPr lang="en-PH" sz="1600">
                <a:solidFill>
                  <a:schemeClr val="bg1"/>
                </a:solidFill>
                <a:latin typeface="Abadi" panose="020B0604020202020204" pitchFamily="34" charset="0"/>
              </a:rPr>
              <a:t>Joseph Marvin R. Imperial</a:t>
            </a:r>
          </a:p>
        </p:txBody>
      </p:sp>
      <p:sp>
        <p:nvSpPr>
          <p:cNvPr id="9" name="TextBox 8">
            <a:extLst>
              <a:ext uri="{FF2B5EF4-FFF2-40B4-BE49-F238E27FC236}">
                <a16:creationId xmlns:a16="http://schemas.microsoft.com/office/drawing/2014/main" id="{C3136E3D-4CFD-4EFC-98AB-367D0EF3C06B}"/>
              </a:ext>
            </a:extLst>
          </p:cNvPr>
          <p:cNvSpPr txBox="1"/>
          <p:nvPr/>
        </p:nvSpPr>
        <p:spPr>
          <a:xfrm>
            <a:off x="7086601" y="6490896"/>
            <a:ext cx="5105399" cy="338554"/>
          </a:xfrm>
          <a:prstGeom prst="rect">
            <a:avLst/>
          </a:prstGeom>
          <a:noFill/>
        </p:spPr>
        <p:txBody>
          <a:bodyPr wrap="square" rtlCol="0">
            <a:spAutoFit/>
          </a:bodyPr>
          <a:lstStyle/>
          <a:p>
            <a:pPr algn="r"/>
            <a:r>
              <a:rPr lang="en-PH" sz="1600">
                <a:solidFill>
                  <a:schemeClr val="bg1"/>
                </a:solidFill>
                <a:latin typeface="Abadi" panose="020B0604020202020204" pitchFamily="34" charset="0"/>
              </a:rPr>
              <a:t>NU College of Computing and Information Technologies</a:t>
            </a:r>
          </a:p>
        </p:txBody>
      </p:sp>
      <p:sp>
        <p:nvSpPr>
          <p:cNvPr id="13" name="Rectangle 12">
            <a:extLst>
              <a:ext uri="{FF2B5EF4-FFF2-40B4-BE49-F238E27FC236}">
                <a16:creationId xmlns:a16="http://schemas.microsoft.com/office/drawing/2014/main" id="{251B30DC-ACC5-404F-B51D-13612F115E3E}"/>
              </a:ext>
            </a:extLst>
          </p:cNvPr>
          <p:cNvSpPr/>
          <p:nvPr/>
        </p:nvSpPr>
        <p:spPr>
          <a:xfrm>
            <a:off x="0" y="6462346"/>
            <a:ext cx="12192000" cy="395654"/>
          </a:xfrm>
          <a:prstGeom prst="rect">
            <a:avLst/>
          </a:prstGeom>
          <a:solidFill>
            <a:schemeClr val="accent5">
              <a:lumMod val="50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4" name="TextBox 13">
            <a:extLst>
              <a:ext uri="{FF2B5EF4-FFF2-40B4-BE49-F238E27FC236}">
                <a16:creationId xmlns:a16="http://schemas.microsoft.com/office/drawing/2014/main" id="{ACC57CA2-30CA-4DDD-A941-8B9CC393DAFA}"/>
              </a:ext>
            </a:extLst>
          </p:cNvPr>
          <p:cNvSpPr txBox="1"/>
          <p:nvPr/>
        </p:nvSpPr>
        <p:spPr>
          <a:xfrm>
            <a:off x="0" y="6490896"/>
            <a:ext cx="3622432" cy="338554"/>
          </a:xfrm>
          <a:prstGeom prst="rect">
            <a:avLst/>
          </a:prstGeom>
          <a:noFill/>
        </p:spPr>
        <p:txBody>
          <a:bodyPr wrap="square" rtlCol="0">
            <a:spAutoFit/>
          </a:bodyPr>
          <a:lstStyle/>
          <a:p>
            <a:r>
              <a:rPr lang="en-PH" sz="1600">
                <a:solidFill>
                  <a:schemeClr val="bg1"/>
                </a:solidFill>
                <a:latin typeface="Abadi" panose="020B0604020104020204" pitchFamily="34" charset="0"/>
                <a:cs typeface="Aharoni" panose="020B0604020202020204" pitchFamily="2" charset="-79"/>
              </a:rPr>
              <a:t>REINFORCEMENT LEARNING</a:t>
            </a:r>
          </a:p>
        </p:txBody>
      </p:sp>
      <p:sp>
        <p:nvSpPr>
          <p:cNvPr id="15" name="TextBox 14">
            <a:extLst>
              <a:ext uri="{FF2B5EF4-FFF2-40B4-BE49-F238E27FC236}">
                <a16:creationId xmlns:a16="http://schemas.microsoft.com/office/drawing/2014/main" id="{31237222-F604-49F1-8989-AF06AF20EDD3}"/>
              </a:ext>
            </a:extLst>
          </p:cNvPr>
          <p:cNvSpPr txBox="1"/>
          <p:nvPr/>
        </p:nvSpPr>
        <p:spPr>
          <a:xfrm>
            <a:off x="9243646" y="6490896"/>
            <a:ext cx="2948354" cy="338554"/>
          </a:xfrm>
          <a:prstGeom prst="rect">
            <a:avLst/>
          </a:prstGeom>
          <a:noFill/>
        </p:spPr>
        <p:txBody>
          <a:bodyPr wrap="square" rtlCol="0">
            <a:spAutoFit/>
          </a:bodyPr>
          <a:lstStyle/>
          <a:p>
            <a:pPr algn="r"/>
            <a:r>
              <a:rPr lang="en-US" sz="1600">
                <a:solidFill>
                  <a:schemeClr val="bg1"/>
                </a:solidFill>
                <a:latin typeface="Abadi" panose="020B0604020104020204" pitchFamily="34" charset="0"/>
              </a:rPr>
              <a:t>Course Code: CCRNFLRL</a:t>
            </a:r>
            <a:endParaRPr lang="en-PH" sz="1600">
              <a:solidFill>
                <a:schemeClr val="bg1"/>
              </a:solidFill>
              <a:latin typeface="Abadi" panose="020B0604020104020204" pitchFamily="34" charset="0"/>
            </a:endParaRPr>
          </a:p>
        </p:txBody>
      </p:sp>
      <p:sp>
        <p:nvSpPr>
          <p:cNvPr id="5" name="Title 4">
            <a:extLst>
              <a:ext uri="{FF2B5EF4-FFF2-40B4-BE49-F238E27FC236}">
                <a16:creationId xmlns:a16="http://schemas.microsoft.com/office/drawing/2014/main" id="{EC47D021-EEC4-42AC-B4C3-BC584CB5BC9D}"/>
              </a:ext>
            </a:extLst>
          </p:cNvPr>
          <p:cNvSpPr>
            <a:spLocks noGrp="1"/>
          </p:cNvSpPr>
          <p:nvPr>
            <p:ph type="title"/>
          </p:nvPr>
        </p:nvSpPr>
        <p:spPr>
          <a:xfrm>
            <a:off x="352425" y="292273"/>
            <a:ext cx="11458574" cy="869778"/>
          </a:xfrm>
        </p:spPr>
        <p:txBody>
          <a:bodyPr/>
          <a:lstStyle/>
          <a:p>
            <a:r>
              <a:rPr lang="en-PH" b="1" dirty="0">
                <a:latin typeface="+mn-lt"/>
              </a:rPr>
              <a:t>Policy Iteration</a:t>
            </a:r>
          </a:p>
        </p:txBody>
      </p:sp>
      <p:sp>
        <p:nvSpPr>
          <p:cNvPr id="10" name="Content Placeholder 9">
            <a:extLst>
              <a:ext uri="{FF2B5EF4-FFF2-40B4-BE49-F238E27FC236}">
                <a16:creationId xmlns:a16="http://schemas.microsoft.com/office/drawing/2014/main" id="{D5BBEC35-40CA-42D4-BC38-E13B39A6DA8E}"/>
              </a:ext>
            </a:extLst>
          </p:cNvPr>
          <p:cNvSpPr>
            <a:spLocks noGrp="1"/>
          </p:cNvSpPr>
          <p:nvPr>
            <p:ph idx="1"/>
          </p:nvPr>
        </p:nvSpPr>
        <p:spPr>
          <a:xfrm>
            <a:off x="457198" y="1341120"/>
            <a:ext cx="5638802" cy="4602480"/>
          </a:xfrm>
        </p:spPr>
        <p:txBody>
          <a:bodyPr>
            <a:normAutofit/>
          </a:bodyPr>
          <a:lstStyle/>
          <a:p>
            <a:pPr marL="0" indent="0">
              <a:buNone/>
            </a:pPr>
            <a:r>
              <a:rPr lang="en-US" sz="2400" b="1" dirty="0"/>
              <a:t>Policy evaluation </a:t>
            </a:r>
            <a:r>
              <a:rPr lang="en-US" sz="2400" dirty="0"/>
              <a:t>- estimate v</a:t>
            </a:r>
            <a:r>
              <a:rPr lang="en-US" sz="2400" baseline="-25000" dirty="0"/>
              <a:t>π</a:t>
            </a:r>
            <a:r>
              <a:rPr lang="en-US" sz="2400" dirty="0"/>
              <a:t> </a:t>
            </a:r>
          </a:p>
          <a:p>
            <a:pPr marL="0" indent="0">
              <a:buNone/>
            </a:pPr>
            <a:r>
              <a:rPr lang="en-US" sz="2400" b="1" dirty="0"/>
              <a:t>Policy improvement </a:t>
            </a:r>
            <a:r>
              <a:rPr lang="en-US" sz="2400" dirty="0"/>
              <a:t> - generate π</a:t>
            </a:r>
            <a:r>
              <a:rPr lang="en-US" sz="2400" baseline="-25000" dirty="0"/>
              <a:t>0</a:t>
            </a:r>
            <a:r>
              <a:rPr lang="en-US" sz="2400" dirty="0"/>
              <a:t> ≥ π</a:t>
            </a:r>
          </a:p>
        </p:txBody>
      </p:sp>
      <p:pic>
        <p:nvPicPr>
          <p:cNvPr id="2" name="Picture 1">
            <a:extLst>
              <a:ext uri="{FF2B5EF4-FFF2-40B4-BE49-F238E27FC236}">
                <a16:creationId xmlns:a16="http://schemas.microsoft.com/office/drawing/2014/main" id="{9DD84136-4220-4EA8-980E-E34A43674676}"/>
              </a:ext>
            </a:extLst>
          </p:cNvPr>
          <p:cNvPicPr>
            <a:picLocks noChangeAspect="1"/>
          </p:cNvPicPr>
          <p:nvPr/>
        </p:nvPicPr>
        <p:blipFill>
          <a:blip r:embed="rId2"/>
          <a:stretch>
            <a:fillRect/>
          </a:stretch>
        </p:blipFill>
        <p:spPr>
          <a:xfrm>
            <a:off x="1451926" y="2702195"/>
            <a:ext cx="4848225" cy="3019425"/>
          </a:xfrm>
          <a:prstGeom prst="rect">
            <a:avLst/>
          </a:prstGeom>
        </p:spPr>
      </p:pic>
      <p:pic>
        <p:nvPicPr>
          <p:cNvPr id="3" name="Picture 2">
            <a:extLst>
              <a:ext uri="{FF2B5EF4-FFF2-40B4-BE49-F238E27FC236}">
                <a16:creationId xmlns:a16="http://schemas.microsoft.com/office/drawing/2014/main" id="{1067A142-811B-4264-BFE7-5D801BAFF7B8}"/>
              </a:ext>
            </a:extLst>
          </p:cNvPr>
          <p:cNvPicPr>
            <a:picLocks noChangeAspect="1"/>
          </p:cNvPicPr>
          <p:nvPr/>
        </p:nvPicPr>
        <p:blipFill>
          <a:blip r:embed="rId3"/>
          <a:stretch>
            <a:fillRect/>
          </a:stretch>
        </p:blipFill>
        <p:spPr>
          <a:xfrm>
            <a:off x="7368224" y="1092470"/>
            <a:ext cx="3371850" cy="4629150"/>
          </a:xfrm>
          <a:prstGeom prst="rect">
            <a:avLst/>
          </a:prstGeom>
        </p:spPr>
      </p:pic>
    </p:spTree>
    <p:extLst>
      <p:ext uri="{BB962C8B-B14F-4D97-AF65-F5344CB8AC3E}">
        <p14:creationId xmlns:p14="http://schemas.microsoft.com/office/powerpoint/2010/main" val="8516856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33CA7EB-D821-4578-A186-D330E9178EDE}"/>
              </a:ext>
            </a:extLst>
          </p:cNvPr>
          <p:cNvSpPr txBox="1"/>
          <p:nvPr/>
        </p:nvSpPr>
        <p:spPr>
          <a:xfrm>
            <a:off x="87923" y="28551"/>
            <a:ext cx="3622432" cy="338554"/>
          </a:xfrm>
          <a:prstGeom prst="rect">
            <a:avLst/>
          </a:prstGeom>
          <a:noFill/>
        </p:spPr>
        <p:txBody>
          <a:bodyPr wrap="square" rtlCol="0">
            <a:spAutoFit/>
          </a:bodyPr>
          <a:lstStyle/>
          <a:p>
            <a:r>
              <a:rPr lang="en-PH" sz="1600">
                <a:solidFill>
                  <a:schemeClr val="bg1"/>
                </a:solidFill>
                <a:latin typeface="Abadi" panose="020B0604020104020204" pitchFamily="34" charset="0"/>
                <a:cs typeface="Aharoni" panose="020B0604020202020204" pitchFamily="2" charset="-79"/>
              </a:rPr>
              <a:t>INTRODUCTION TO COMPUTING</a:t>
            </a:r>
          </a:p>
        </p:txBody>
      </p:sp>
      <p:sp>
        <p:nvSpPr>
          <p:cNvPr id="7" name="TextBox 6">
            <a:extLst>
              <a:ext uri="{FF2B5EF4-FFF2-40B4-BE49-F238E27FC236}">
                <a16:creationId xmlns:a16="http://schemas.microsoft.com/office/drawing/2014/main" id="{9B128FD4-EE77-4086-837E-5EAF83B0DDD1}"/>
              </a:ext>
            </a:extLst>
          </p:cNvPr>
          <p:cNvSpPr txBox="1"/>
          <p:nvPr/>
        </p:nvSpPr>
        <p:spPr>
          <a:xfrm>
            <a:off x="9182099" y="13190"/>
            <a:ext cx="2948354" cy="338554"/>
          </a:xfrm>
          <a:prstGeom prst="rect">
            <a:avLst/>
          </a:prstGeom>
          <a:noFill/>
        </p:spPr>
        <p:txBody>
          <a:bodyPr wrap="square" rtlCol="0">
            <a:spAutoFit/>
          </a:bodyPr>
          <a:lstStyle/>
          <a:p>
            <a:pPr algn="r"/>
            <a:r>
              <a:rPr lang="en-US" sz="1600" dirty="0">
                <a:solidFill>
                  <a:schemeClr val="bg1"/>
                </a:solidFill>
              </a:rPr>
              <a:t>Course Code: CCINCOM/L</a:t>
            </a:r>
            <a:endParaRPr lang="en-PH" sz="1600" dirty="0">
              <a:solidFill>
                <a:schemeClr val="bg1"/>
              </a:solidFill>
              <a:latin typeface="Abadi" panose="020B0604020202020204" pitchFamily="34" charset="0"/>
            </a:endParaRPr>
          </a:p>
        </p:txBody>
      </p:sp>
      <p:sp>
        <p:nvSpPr>
          <p:cNvPr id="8" name="TextBox 7">
            <a:extLst>
              <a:ext uri="{FF2B5EF4-FFF2-40B4-BE49-F238E27FC236}">
                <a16:creationId xmlns:a16="http://schemas.microsoft.com/office/drawing/2014/main" id="{B95C7AD6-4918-4294-AA88-B72FB28833FE}"/>
              </a:ext>
            </a:extLst>
          </p:cNvPr>
          <p:cNvSpPr txBox="1"/>
          <p:nvPr/>
        </p:nvSpPr>
        <p:spPr>
          <a:xfrm>
            <a:off x="0" y="6479929"/>
            <a:ext cx="2461846" cy="338554"/>
          </a:xfrm>
          <a:prstGeom prst="rect">
            <a:avLst/>
          </a:prstGeom>
          <a:noFill/>
        </p:spPr>
        <p:txBody>
          <a:bodyPr wrap="square" rtlCol="0">
            <a:spAutoFit/>
          </a:bodyPr>
          <a:lstStyle/>
          <a:p>
            <a:pPr algn="ctr"/>
            <a:r>
              <a:rPr lang="en-PH" sz="1600">
                <a:solidFill>
                  <a:schemeClr val="bg1"/>
                </a:solidFill>
                <a:latin typeface="Abadi" panose="020B0604020202020204" pitchFamily="34" charset="0"/>
              </a:rPr>
              <a:t>Joseph Marvin R. Imperial</a:t>
            </a:r>
          </a:p>
        </p:txBody>
      </p:sp>
      <p:sp>
        <p:nvSpPr>
          <p:cNvPr id="9" name="TextBox 8">
            <a:extLst>
              <a:ext uri="{FF2B5EF4-FFF2-40B4-BE49-F238E27FC236}">
                <a16:creationId xmlns:a16="http://schemas.microsoft.com/office/drawing/2014/main" id="{C3136E3D-4CFD-4EFC-98AB-367D0EF3C06B}"/>
              </a:ext>
            </a:extLst>
          </p:cNvPr>
          <p:cNvSpPr txBox="1"/>
          <p:nvPr/>
        </p:nvSpPr>
        <p:spPr>
          <a:xfrm>
            <a:off x="7086601" y="6490896"/>
            <a:ext cx="5105399" cy="338554"/>
          </a:xfrm>
          <a:prstGeom prst="rect">
            <a:avLst/>
          </a:prstGeom>
          <a:noFill/>
        </p:spPr>
        <p:txBody>
          <a:bodyPr wrap="square" rtlCol="0">
            <a:spAutoFit/>
          </a:bodyPr>
          <a:lstStyle/>
          <a:p>
            <a:pPr algn="r"/>
            <a:r>
              <a:rPr lang="en-PH" sz="1600">
                <a:solidFill>
                  <a:schemeClr val="bg1"/>
                </a:solidFill>
                <a:latin typeface="Abadi" panose="020B0604020202020204" pitchFamily="34" charset="0"/>
              </a:rPr>
              <a:t>NU College of Computing and Information Technologies</a:t>
            </a:r>
          </a:p>
        </p:txBody>
      </p:sp>
      <p:sp>
        <p:nvSpPr>
          <p:cNvPr id="13" name="Rectangle 12">
            <a:extLst>
              <a:ext uri="{FF2B5EF4-FFF2-40B4-BE49-F238E27FC236}">
                <a16:creationId xmlns:a16="http://schemas.microsoft.com/office/drawing/2014/main" id="{251B30DC-ACC5-404F-B51D-13612F115E3E}"/>
              </a:ext>
            </a:extLst>
          </p:cNvPr>
          <p:cNvSpPr/>
          <p:nvPr/>
        </p:nvSpPr>
        <p:spPr>
          <a:xfrm>
            <a:off x="0" y="6462346"/>
            <a:ext cx="12192000" cy="395654"/>
          </a:xfrm>
          <a:prstGeom prst="rect">
            <a:avLst/>
          </a:prstGeom>
          <a:solidFill>
            <a:schemeClr val="accent5">
              <a:lumMod val="50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4" name="TextBox 13">
            <a:extLst>
              <a:ext uri="{FF2B5EF4-FFF2-40B4-BE49-F238E27FC236}">
                <a16:creationId xmlns:a16="http://schemas.microsoft.com/office/drawing/2014/main" id="{ACC57CA2-30CA-4DDD-A941-8B9CC393DAFA}"/>
              </a:ext>
            </a:extLst>
          </p:cNvPr>
          <p:cNvSpPr txBox="1"/>
          <p:nvPr/>
        </p:nvSpPr>
        <p:spPr>
          <a:xfrm>
            <a:off x="0" y="6490896"/>
            <a:ext cx="3622432" cy="338554"/>
          </a:xfrm>
          <a:prstGeom prst="rect">
            <a:avLst/>
          </a:prstGeom>
          <a:noFill/>
        </p:spPr>
        <p:txBody>
          <a:bodyPr wrap="square" rtlCol="0">
            <a:spAutoFit/>
          </a:bodyPr>
          <a:lstStyle/>
          <a:p>
            <a:r>
              <a:rPr lang="en-PH" sz="1600">
                <a:solidFill>
                  <a:schemeClr val="bg1"/>
                </a:solidFill>
                <a:latin typeface="Abadi" panose="020B0604020104020204" pitchFamily="34" charset="0"/>
                <a:cs typeface="Aharoni" panose="020B0604020202020204" pitchFamily="2" charset="-79"/>
              </a:rPr>
              <a:t>REINFORCEMENT LEARNING</a:t>
            </a:r>
          </a:p>
        </p:txBody>
      </p:sp>
      <p:sp>
        <p:nvSpPr>
          <p:cNvPr id="15" name="TextBox 14">
            <a:extLst>
              <a:ext uri="{FF2B5EF4-FFF2-40B4-BE49-F238E27FC236}">
                <a16:creationId xmlns:a16="http://schemas.microsoft.com/office/drawing/2014/main" id="{31237222-F604-49F1-8989-AF06AF20EDD3}"/>
              </a:ext>
            </a:extLst>
          </p:cNvPr>
          <p:cNvSpPr txBox="1"/>
          <p:nvPr/>
        </p:nvSpPr>
        <p:spPr>
          <a:xfrm>
            <a:off x="9243646" y="6490896"/>
            <a:ext cx="2948354" cy="338554"/>
          </a:xfrm>
          <a:prstGeom prst="rect">
            <a:avLst/>
          </a:prstGeom>
          <a:noFill/>
        </p:spPr>
        <p:txBody>
          <a:bodyPr wrap="square" rtlCol="0">
            <a:spAutoFit/>
          </a:bodyPr>
          <a:lstStyle/>
          <a:p>
            <a:pPr algn="r"/>
            <a:r>
              <a:rPr lang="en-US" sz="1600">
                <a:solidFill>
                  <a:schemeClr val="bg1"/>
                </a:solidFill>
                <a:latin typeface="Abadi" panose="020B0604020104020204" pitchFamily="34" charset="0"/>
              </a:rPr>
              <a:t>Course Code: CCRNFLRL</a:t>
            </a:r>
            <a:endParaRPr lang="en-PH" sz="1600">
              <a:solidFill>
                <a:schemeClr val="bg1"/>
              </a:solidFill>
              <a:latin typeface="Abadi" panose="020B0604020104020204" pitchFamily="34" charset="0"/>
            </a:endParaRPr>
          </a:p>
        </p:txBody>
      </p:sp>
      <p:sp>
        <p:nvSpPr>
          <p:cNvPr id="5" name="Title 4">
            <a:extLst>
              <a:ext uri="{FF2B5EF4-FFF2-40B4-BE49-F238E27FC236}">
                <a16:creationId xmlns:a16="http://schemas.microsoft.com/office/drawing/2014/main" id="{EC47D021-EEC4-42AC-B4C3-BC584CB5BC9D}"/>
              </a:ext>
            </a:extLst>
          </p:cNvPr>
          <p:cNvSpPr>
            <a:spLocks noGrp="1"/>
          </p:cNvSpPr>
          <p:nvPr>
            <p:ph type="title"/>
          </p:nvPr>
        </p:nvSpPr>
        <p:spPr>
          <a:xfrm>
            <a:off x="352425" y="292273"/>
            <a:ext cx="11458574" cy="869778"/>
          </a:xfrm>
        </p:spPr>
        <p:txBody>
          <a:bodyPr/>
          <a:lstStyle/>
          <a:p>
            <a:r>
              <a:rPr lang="en-PH" b="1" dirty="0">
                <a:latin typeface="+mn-lt"/>
              </a:rPr>
              <a:t>Policy Iteration</a:t>
            </a:r>
          </a:p>
        </p:txBody>
      </p:sp>
      <mc:AlternateContent xmlns:mc="http://schemas.openxmlformats.org/markup-compatibility/2006" xmlns:a14="http://schemas.microsoft.com/office/drawing/2010/main">
        <mc:Choice Requires="a14">
          <p:sp>
            <p:nvSpPr>
              <p:cNvPr id="10" name="Content Placeholder 9">
                <a:extLst>
                  <a:ext uri="{FF2B5EF4-FFF2-40B4-BE49-F238E27FC236}">
                    <a16:creationId xmlns:a16="http://schemas.microsoft.com/office/drawing/2014/main" id="{D5BBEC35-40CA-42D4-BC38-E13B39A6DA8E}"/>
                  </a:ext>
                </a:extLst>
              </p:cNvPr>
              <p:cNvSpPr>
                <a:spLocks noGrp="1"/>
              </p:cNvSpPr>
              <p:nvPr>
                <p:ph idx="1"/>
              </p:nvPr>
            </p:nvSpPr>
            <p:spPr>
              <a:xfrm>
                <a:off x="457198" y="1341120"/>
                <a:ext cx="11094722" cy="4602480"/>
              </a:xfrm>
            </p:spPr>
            <p:txBody>
              <a:bodyPr>
                <a:normAutofit/>
              </a:bodyPr>
              <a:lstStyle/>
              <a:p>
                <a:pPr marL="0" indent="0">
                  <a:buNone/>
                </a:pPr>
                <a:r>
                  <a:rPr lang="en-US" sz="2400" dirty="0"/>
                  <a:t>Once a policy, </a:t>
                </a:r>
                <a14:m>
                  <m:oMath xmlns:m="http://schemas.openxmlformats.org/officeDocument/2006/math">
                    <m:r>
                      <a:rPr lang="en-US" sz="2400" i="1" dirty="0">
                        <a:latin typeface="Cambria Math" panose="02040503050406030204" pitchFamily="18" charset="0"/>
                      </a:rPr>
                      <m:t>𝜋</m:t>
                    </m:r>
                  </m:oMath>
                </a14:m>
                <a:r>
                  <a:rPr lang="en-US" sz="2400" dirty="0"/>
                  <a:t>, has been improved using v</a:t>
                </a:r>
                <a14:m>
                  <m:oMath xmlns:m="http://schemas.openxmlformats.org/officeDocument/2006/math">
                    <m:r>
                      <a:rPr lang="en-US" sz="2400" i="1" baseline="-25000" dirty="0">
                        <a:latin typeface="Cambria Math" panose="02040503050406030204" pitchFamily="18" charset="0"/>
                      </a:rPr>
                      <m:t>𝜋</m:t>
                    </m:r>
                    <m:r>
                      <a:rPr lang="en-US" sz="2400" i="1" dirty="0">
                        <a:latin typeface="Cambria Math" panose="02040503050406030204" pitchFamily="18" charset="0"/>
                      </a:rPr>
                      <m:t> </m:t>
                    </m:r>
                  </m:oMath>
                </a14:m>
                <a:r>
                  <a:rPr lang="en-US" sz="2400" dirty="0"/>
                  <a:t>to yield a better policy, </a:t>
                </a:r>
                <a14:m>
                  <m:oMath xmlns:m="http://schemas.openxmlformats.org/officeDocument/2006/math">
                    <m:r>
                      <a:rPr lang="en-US" sz="2400" i="1" dirty="0">
                        <a:latin typeface="Cambria Math" panose="02040503050406030204" pitchFamily="18" charset="0"/>
                      </a:rPr>
                      <m:t>𝜋</m:t>
                    </m:r>
                  </m:oMath>
                </a14:m>
                <a:r>
                  <a:rPr lang="en-US" sz="2400" dirty="0"/>
                  <a:t>’, we can then compute v</a:t>
                </a:r>
                <a14:m>
                  <m:oMath xmlns:m="http://schemas.openxmlformats.org/officeDocument/2006/math">
                    <m:r>
                      <a:rPr lang="en-US" sz="2400" i="1" baseline="-25000" dirty="0">
                        <a:latin typeface="Cambria Math" panose="02040503050406030204" pitchFamily="18" charset="0"/>
                      </a:rPr>
                      <m:t>𝜋</m:t>
                    </m:r>
                  </m:oMath>
                </a14:m>
                <a:r>
                  <a:rPr lang="en-US" sz="2400" dirty="0"/>
                  <a:t>’ and improve it again to yield an even better </a:t>
                </a:r>
                <a14:m>
                  <m:oMath xmlns:m="http://schemas.openxmlformats.org/officeDocument/2006/math">
                    <m:r>
                      <a:rPr lang="en-US" sz="2400" i="1" dirty="0">
                        <a:latin typeface="Cambria Math" panose="02040503050406030204" pitchFamily="18" charset="0"/>
                      </a:rPr>
                      <m:t>𝜋</m:t>
                    </m:r>
                  </m:oMath>
                </a14:m>
                <a:r>
                  <a:rPr lang="en-US" sz="2400" dirty="0"/>
                  <a:t>’’. We can thus obtain a sequence of monotonically improving policies and value functions:</a:t>
                </a:r>
              </a:p>
              <a:p>
                <a:pPr marL="0" indent="0">
                  <a:buNone/>
                </a:pPr>
                <a:endParaRPr lang="en-US" sz="2400" dirty="0"/>
              </a:p>
              <a:p>
                <a:pPr marL="0" indent="0">
                  <a:buNone/>
                </a:pPr>
                <a:endParaRPr lang="en-US" sz="2400" dirty="0"/>
              </a:p>
              <a:p>
                <a:pPr marL="0" indent="0">
                  <a:buNone/>
                </a:pPr>
                <a:endParaRPr lang="en-US" sz="2400" dirty="0"/>
              </a:p>
              <a:p>
                <a:pPr marL="0" indent="0">
                  <a:buNone/>
                </a:pPr>
                <a:r>
                  <a:rPr lang="en-US" sz="2400" dirty="0"/>
                  <a:t>Each policy is guaranteed to be a </a:t>
                </a:r>
                <a:r>
                  <a:rPr lang="en-US" sz="2400" b="1" dirty="0"/>
                  <a:t>strict improvement </a:t>
                </a:r>
                <a:r>
                  <a:rPr lang="en-US" sz="2400" dirty="0"/>
                  <a:t>over the previous one (unless it is already optimal). </a:t>
                </a:r>
              </a:p>
              <a:p>
                <a:pPr marL="0" indent="0">
                  <a:buNone/>
                </a:pPr>
                <a:r>
                  <a:rPr lang="en-US" sz="2400" dirty="0"/>
                  <a:t>Because a finite MDP has only a finite number of policies, this process must converge to an optimal policy and optimal value function in a finite number of iterations.</a:t>
                </a:r>
              </a:p>
            </p:txBody>
          </p:sp>
        </mc:Choice>
        <mc:Fallback xmlns="">
          <p:sp>
            <p:nvSpPr>
              <p:cNvPr id="10" name="Content Placeholder 9">
                <a:extLst>
                  <a:ext uri="{FF2B5EF4-FFF2-40B4-BE49-F238E27FC236}">
                    <a16:creationId xmlns:a16="http://schemas.microsoft.com/office/drawing/2014/main" id="{D5BBEC35-40CA-42D4-BC38-E13B39A6DA8E}"/>
                  </a:ext>
                </a:extLst>
              </p:cNvPr>
              <p:cNvSpPr>
                <a:spLocks noGrp="1" noRot="1" noChangeAspect="1" noMove="1" noResize="1" noEditPoints="1" noAdjustHandles="1" noChangeArrowheads="1" noChangeShapeType="1" noTextEdit="1"/>
              </p:cNvSpPr>
              <p:nvPr>
                <p:ph idx="1"/>
              </p:nvPr>
            </p:nvSpPr>
            <p:spPr>
              <a:xfrm>
                <a:off x="457198" y="1341120"/>
                <a:ext cx="11094722" cy="4602480"/>
              </a:xfrm>
              <a:blipFill>
                <a:blip r:embed="rId2"/>
                <a:stretch>
                  <a:fillRect l="-824" t="-1854" r="-659"/>
                </a:stretch>
              </a:blipFill>
            </p:spPr>
            <p:txBody>
              <a:bodyPr/>
              <a:lstStyle/>
              <a:p>
                <a:r>
                  <a:rPr lang="en-PH">
                    <a:noFill/>
                  </a:rPr>
                  <a:t> </a:t>
                </a:r>
              </a:p>
            </p:txBody>
          </p:sp>
        </mc:Fallback>
      </mc:AlternateContent>
      <p:pic>
        <p:nvPicPr>
          <p:cNvPr id="4" name="Picture 3">
            <a:extLst>
              <a:ext uri="{FF2B5EF4-FFF2-40B4-BE49-F238E27FC236}">
                <a16:creationId xmlns:a16="http://schemas.microsoft.com/office/drawing/2014/main" id="{A411077F-C0CB-4716-97C0-43E4C6425993}"/>
              </a:ext>
            </a:extLst>
          </p:cNvPr>
          <p:cNvPicPr>
            <a:picLocks noChangeAspect="1"/>
          </p:cNvPicPr>
          <p:nvPr/>
        </p:nvPicPr>
        <p:blipFill>
          <a:blip r:embed="rId3"/>
          <a:stretch>
            <a:fillRect/>
          </a:stretch>
        </p:blipFill>
        <p:spPr>
          <a:xfrm>
            <a:off x="2461846" y="2670492"/>
            <a:ext cx="7486650" cy="866775"/>
          </a:xfrm>
          <a:prstGeom prst="rect">
            <a:avLst/>
          </a:prstGeom>
        </p:spPr>
      </p:pic>
    </p:spTree>
    <p:extLst>
      <p:ext uri="{BB962C8B-B14F-4D97-AF65-F5344CB8AC3E}">
        <p14:creationId xmlns:p14="http://schemas.microsoft.com/office/powerpoint/2010/main" val="33127042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33CA7EB-D821-4578-A186-D330E9178EDE}"/>
              </a:ext>
            </a:extLst>
          </p:cNvPr>
          <p:cNvSpPr txBox="1"/>
          <p:nvPr/>
        </p:nvSpPr>
        <p:spPr>
          <a:xfrm>
            <a:off x="87923" y="28551"/>
            <a:ext cx="3622432" cy="338554"/>
          </a:xfrm>
          <a:prstGeom prst="rect">
            <a:avLst/>
          </a:prstGeom>
          <a:noFill/>
        </p:spPr>
        <p:txBody>
          <a:bodyPr wrap="square" rtlCol="0">
            <a:spAutoFit/>
          </a:bodyPr>
          <a:lstStyle/>
          <a:p>
            <a:r>
              <a:rPr lang="en-PH" sz="1600">
                <a:solidFill>
                  <a:schemeClr val="bg1"/>
                </a:solidFill>
                <a:latin typeface="Abadi" panose="020B0604020104020204" pitchFamily="34" charset="0"/>
                <a:cs typeface="Aharoni" panose="020B0604020202020204" pitchFamily="2" charset="-79"/>
              </a:rPr>
              <a:t>INTRODUCTION TO COMPUTING</a:t>
            </a:r>
          </a:p>
        </p:txBody>
      </p:sp>
      <p:sp>
        <p:nvSpPr>
          <p:cNvPr id="7" name="TextBox 6">
            <a:extLst>
              <a:ext uri="{FF2B5EF4-FFF2-40B4-BE49-F238E27FC236}">
                <a16:creationId xmlns:a16="http://schemas.microsoft.com/office/drawing/2014/main" id="{9B128FD4-EE77-4086-837E-5EAF83B0DDD1}"/>
              </a:ext>
            </a:extLst>
          </p:cNvPr>
          <p:cNvSpPr txBox="1"/>
          <p:nvPr/>
        </p:nvSpPr>
        <p:spPr>
          <a:xfrm>
            <a:off x="9182099" y="13190"/>
            <a:ext cx="2948354" cy="338554"/>
          </a:xfrm>
          <a:prstGeom prst="rect">
            <a:avLst/>
          </a:prstGeom>
          <a:noFill/>
        </p:spPr>
        <p:txBody>
          <a:bodyPr wrap="square" rtlCol="0">
            <a:spAutoFit/>
          </a:bodyPr>
          <a:lstStyle/>
          <a:p>
            <a:pPr algn="r"/>
            <a:r>
              <a:rPr lang="en-US" sz="1600" dirty="0">
                <a:solidFill>
                  <a:schemeClr val="bg1"/>
                </a:solidFill>
              </a:rPr>
              <a:t>Course Code: CCINCOM/L</a:t>
            </a:r>
            <a:endParaRPr lang="en-PH" sz="1600" dirty="0">
              <a:solidFill>
                <a:schemeClr val="bg1"/>
              </a:solidFill>
              <a:latin typeface="Abadi" panose="020B0604020202020204" pitchFamily="34" charset="0"/>
            </a:endParaRPr>
          </a:p>
        </p:txBody>
      </p:sp>
      <p:sp>
        <p:nvSpPr>
          <p:cNvPr id="8" name="TextBox 7">
            <a:extLst>
              <a:ext uri="{FF2B5EF4-FFF2-40B4-BE49-F238E27FC236}">
                <a16:creationId xmlns:a16="http://schemas.microsoft.com/office/drawing/2014/main" id="{B95C7AD6-4918-4294-AA88-B72FB28833FE}"/>
              </a:ext>
            </a:extLst>
          </p:cNvPr>
          <p:cNvSpPr txBox="1"/>
          <p:nvPr/>
        </p:nvSpPr>
        <p:spPr>
          <a:xfrm>
            <a:off x="0" y="6479929"/>
            <a:ext cx="2461846" cy="338554"/>
          </a:xfrm>
          <a:prstGeom prst="rect">
            <a:avLst/>
          </a:prstGeom>
          <a:noFill/>
        </p:spPr>
        <p:txBody>
          <a:bodyPr wrap="square" rtlCol="0">
            <a:spAutoFit/>
          </a:bodyPr>
          <a:lstStyle/>
          <a:p>
            <a:pPr algn="ctr"/>
            <a:r>
              <a:rPr lang="en-PH" sz="1600">
                <a:solidFill>
                  <a:schemeClr val="bg1"/>
                </a:solidFill>
                <a:latin typeface="Abadi" panose="020B0604020202020204" pitchFamily="34" charset="0"/>
              </a:rPr>
              <a:t>Joseph Marvin R. Imperial</a:t>
            </a:r>
          </a:p>
        </p:txBody>
      </p:sp>
      <p:sp>
        <p:nvSpPr>
          <p:cNvPr id="9" name="TextBox 8">
            <a:extLst>
              <a:ext uri="{FF2B5EF4-FFF2-40B4-BE49-F238E27FC236}">
                <a16:creationId xmlns:a16="http://schemas.microsoft.com/office/drawing/2014/main" id="{C3136E3D-4CFD-4EFC-98AB-367D0EF3C06B}"/>
              </a:ext>
            </a:extLst>
          </p:cNvPr>
          <p:cNvSpPr txBox="1"/>
          <p:nvPr/>
        </p:nvSpPr>
        <p:spPr>
          <a:xfrm>
            <a:off x="7086601" y="6490896"/>
            <a:ext cx="5105399" cy="338554"/>
          </a:xfrm>
          <a:prstGeom prst="rect">
            <a:avLst/>
          </a:prstGeom>
          <a:noFill/>
        </p:spPr>
        <p:txBody>
          <a:bodyPr wrap="square" rtlCol="0">
            <a:spAutoFit/>
          </a:bodyPr>
          <a:lstStyle/>
          <a:p>
            <a:pPr algn="r"/>
            <a:r>
              <a:rPr lang="en-PH" sz="1600">
                <a:solidFill>
                  <a:schemeClr val="bg1"/>
                </a:solidFill>
                <a:latin typeface="Abadi" panose="020B0604020202020204" pitchFamily="34" charset="0"/>
              </a:rPr>
              <a:t>NU College of Computing and Information Technologies</a:t>
            </a:r>
          </a:p>
        </p:txBody>
      </p:sp>
      <p:sp>
        <p:nvSpPr>
          <p:cNvPr id="13" name="Rectangle 12">
            <a:extLst>
              <a:ext uri="{FF2B5EF4-FFF2-40B4-BE49-F238E27FC236}">
                <a16:creationId xmlns:a16="http://schemas.microsoft.com/office/drawing/2014/main" id="{251B30DC-ACC5-404F-B51D-13612F115E3E}"/>
              </a:ext>
            </a:extLst>
          </p:cNvPr>
          <p:cNvSpPr/>
          <p:nvPr/>
        </p:nvSpPr>
        <p:spPr>
          <a:xfrm>
            <a:off x="0" y="6462346"/>
            <a:ext cx="12192000" cy="395654"/>
          </a:xfrm>
          <a:prstGeom prst="rect">
            <a:avLst/>
          </a:prstGeom>
          <a:solidFill>
            <a:schemeClr val="accent5">
              <a:lumMod val="50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4" name="TextBox 13">
            <a:extLst>
              <a:ext uri="{FF2B5EF4-FFF2-40B4-BE49-F238E27FC236}">
                <a16:creationId xmlns:a16="http://schemas.microsoft.com/office/drawing/2014/main" id="{ACC57CA2-30CA-4DDD-A941-8B9CC393DAFA}"/>
              </a:ext>
            </a:extLst>
          </p:cNvPr>
          <p:cNvSpPr txBox="1"/>
          <p:nvPr/>
        </p:nvSpPr>
        <p:spPr>
          <a:xfrm>
            <a:off x="0" y="6490896"/>
            <a:ext cx="3622432" cy="338554"/>
          </a:xfrm>
          <a:prstGeom prst="rect">
            <a:avLst/>
          </a:prstGeom>
          <a:noFill/>
        </p:spPr>
        <p:txBody>
          <a:bodyPr wrap="square" rtlCol="0">
            <a:spAutoFit/>
          </a:bodyPr>
          <a:lstStyle/>
          <a:p>
            <a:r>
              <a:rPr lang="en-PH" sz="1600">
                <a:solidFill>
                  <a:schemeClr val="bg1"/>
                </a:solidFill>
                <a:latin typeface="Abadi" panose="020B0604020104020204" pitchFamily="34" charset="0"/>
                <a:cs typeface="Aharoni" panose="020B0604020202020204" pitchFamily="2" charset="-79"/>
              </a:rPr>
              <a:t>REINFORCEMENT LEARNING</a:t>
            </a:r>
          </a:p>
        </p:txBody>
      </p:sp>
      <p:sp>
        <p:nvSpPr>
          <p:cNvPr id="15" name="TextBox 14">
            <a:extLst>
              <a:ext uri="{FF2B5EF4-FFF2-40B4-BE49-F238E27FC236}">
                <a16:creationId xmlns:a16="http://schemas.microsoft.com/office/drawing/2014/main" id="{31237222-F604-49F1-8989-AF06AF20EDD3}"/>
              </a:ext>
            </a:extLst>
          </p:cNvPr>
          <p:cNvSpPr txBox="1"/>
          <p:nvPr/>
        </p:nvSpPr>
        <p:spPr>
          <a:xfrm>
            <a:off x="9243646" y="6490896"/>
            <a:ext cx="2948354" cy="338554"/>
          </a:xfrm>
          <a:prstGeom prst="rect">
            <a:avLst/>
          </a:prstGeom>
          <a:noFill/>
        </p:spPr>
        <p:txBody>
          <a:bodyPr wrap="square" rtlCol="0">
            <a:spAutoFit/>
          </a:bodyPr>
          <a:lstStyle/>
          <a:p>
            <a:pPr algn="r"/>
            <a:r>
              <a:rPr lang="en-US" sz="1600">
                <a:solidFill>
                  <a:schemeClr val="bg1"/>
                </a:solidFill>
                <a:latin typeface="Abadi" panose="020B0604020104020204" pitchFamily="34" charset="0"/>
              </a:rPr>
              <a:t>Course Code: CCRNFLRL</a:t>
            </a:r>
            <a:endParaRPr lang="en-PH" sz="1600">
              <a:solidFill>
                <a:schemeClr val="bg1"/>
              </a:solidFill>
              <a:latin typeface="Abadi" panose="020B0604020104020204" pitchFamily="34" charset="0"/>
            </a:endParaRPr>
          </a:p>
        </p:txBody>
      </p:sp>
      <p:sp>
        <p:nvSpPr>
          <p:cNvPr id="5" name="Title 4">
            <a:extLst>
              <a:ext uri="{FF2B5EF4-FFF2-40B4-BE49-F238E27FC236}">
                <a16:creationId xmlns:a16="http://schemas.microsoft.com/office/drawing/2014/main" id="{EC47D021-EEC4-42AC-B4C3-BC584CB5BC9D}"/>
              </a:ext>
            </a:extLst>
          </p:cNvPr>
          <p:cNvSpPr>
            <a:spLocks noGrp="1"/>
          </p:cNvSpPr>
          <p:nvPr>
            <p:ph type="title"/>
          </p:nvPr>
        </p:nvSpPr>
        <p:spPr>
          <a:xfrm>
            <a:off x="352425" y="292273"/>
            <a:ext cx="11458574" cy="869778"/>
          </a:xfrm>
        </p:spPr>
        <p:txBody>
          <a:bodyPr/>
          <a:lstStyle/>
          <a:p>
            <a:r>
              <a:rPr lang="en-PH" b="1" dirty="0">
                <a:latin typeface="+mn-lt"/>
              </a:rPr>
              <a:t>Dynamic Programming</a:t>
            </a:r>
          </a:p>
        </p:txBody>
      </p:sp>
      <p:sp>
        <p:nvSpPr>
          <p:cNvPr id="10" name="Content Placeholder 9">
            <a:extLst>
              <a:ext uri="{FF2B5EF4-FFF2-40B4-BE49-F238E27FC236}">
                <a16:creationId xmlns:a16="http://schemas.microsoft.com/office/drawing/2014/main" id="{D5BBEC35-40CA-42D4-BC38-E13B39A6DA8E}"/>
              </a:ext>
            </a:extLst>
          </p:cNvPr>
          <p:cNvSpPr>
            <a:spLocks noGrp="1"/>
          </p:cNvSpPr>
          <p:nvPr>
            <p:ph idx="1"/>
          </p:nvPr>
        </p:nvSpPr>
        <p:spPr>
          <a:xfrm>
            <a:off x="457198" y="1341120"/>
            <a:ext cx="11043922" cy="4602480"/>
          </a:xfrm>
        </p:spPr>
        <p:txBody>
          <a:bodyPr>
            <a:normAutofit/>
          </a:bodyPr>
          <a:lstStyle/>
          <a:p>
            <a:pPr marL="0" indent="0">
              <a:buNone/>
            </a:pPr>
            <a:r>
              <a:rPr lang="en-US" sz="2400" dirty="0"/>
              <a:t>Dynamic programming is a technique to solve a certain set of problems.</a:t>
            </a:r>
          </a:p>
          <a:p>
            <a:pPr marL="0" indent="0">
              <a:buNone/>
            </a:pPr>
            <a:endParaRPr lang="en-US" sz="2400" dirty="0"/>
          </a:p>
          <a:p>
            <a:pPr marL="0" indent="0">
              <a:buNone/>
            </a:pPr>
            <a:r>
              <a:rPr lang="en-US" sz="2400" dirty="0"/>
              <a:t>Dynamic programming cannot be used to solve all problems.</a:t>
            </a:r>
          </a:p>
          <a:p>
            <a:pPr marL="0" indent="0">
              <a:buNone/>
            </a:pPr>
            <a:endParaRPr lang="en-US" sz="2400" dirty="0"/>
          </a:p>
          <a:p>
            <a:pPr marL="0" indent="0">
              <a:buNone/>
            </a:pPr>
            <a:r>
              <a:rPr lang="en-US" sz="2400" dirty="0"/>
              <a:t>Dynamic programming can only be used to solve the kind of problems that have certain properties and can be solved in a certain way.</a:t>
            </a:r>
          </a:p>
          <a:p>
            <a:pPr marL="0" indent="0">
              <a:buNone/>
            </a:pPr>
            <a:endParaRPr lang="en-US" sz="2400" dirty="0"/>
          </a:p>
          <a:p>
            <a:pPr marL="0" indent="0">
              <a:buNone/>
            </a:pPr>
            <a:r>
              <a:rPr lang="en-US" sz="2400" dirty="0"/>
              <a:t>Used in different domains such as math, bioinformatics, game theory, economics, statistics, linguistics and computer science.</a:t>
            </a:r>
          </a:p>
        </p:txBody>
      </p:sp>
    </p:spTree>
    <p:extLst>
      <p:ext uri="{BB962C8B-B14F-4D97-AF65-F5344CB8AC3E}">
        <p14:creationId xmlns:p14="http://schemas.microsoft.com/office/powerpoint/2010/main" val="41837217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33CA7EB-D821-4578-A186-D330E9178EDE}"/>
              </a:ext>
            </a:extLst>
          </p:cNvPr>
          <p:cNvSpPr txBox="1"/>
          <p:nvPr/>
        </p:nvSpPr>
        <p:spPr>
          <a:xfrm>
            <a:off x="87923" y="28551"/>
            <a:ext cx="3622432" cy="338554"/>
          </a:xfrm>
          <a:prstGeom prst="rect">
            <a:avLst/>
          </a:prstGeom>
          <a:noFill/>
        </p:spPr>
        <p:txBody>
          <a:bodyPr wrap="square" rtlCol="0">
            <a:spAutoFit/>
          </a:bodyPr>
          <a:lstStyle/>
          <a:p>
            <a:r>
              <a:rPr lang="en-PH" sz="1600">
                <a:solidFill>
                  <a:schemeClr val="bg1"/>
                </a:solidFill>
                <a:latin typeface="Abadi" panose="020B0604020104020204" pitchFamily="34" charset="0"/>
                <a:cs typeface="Aharoni" panose="020B0604020202020204" pitchFamily="2" charset="-79"/>
              </a:rPr>
              <a:t>INTRODUCTION TO COMPUTING</a:t>
            </a:r>
          </a:p>
        </p:txBody>
      </p:sp>
      <p:sp>
        <p:nvSpPr>
          <p:cNvPr id="7" name="TextBox 6">
            <a:extLst>
              <a:ext uri="{FF2B5EF4-FFF2-40B4-BE49-F238E27FC236}">
                <a16:creationId xmlns:a16="http://schemas.microsoft.com/office/drawing/2014/main" id="{9B128FD4-EE77-4086-837E-5EAF83B0DDD1}"/>
              </a:ext>
            </a:extLst>
          </p:cNvPr>
          <p:cNvSpPr txBox="1"/>
          <p:nvPr/>
        </p:nvSpPr>
        <p:spPr>
          <a:xfrm>
            <a:off x="9182099" y="13190"/>
            <a:ext cx="2948354" cy="338554"/>
          </a:xfrm>
          <a:prstGeom prst="rect">
            <a:avLst/>
          </a:prstGeom>
          <a:noFill/>
        </p:spPr>
        <p:txBody>
          <a:bodyPr wrap="square" rtlCol="0">
            <a:spAutoFit/>
          </a:bodyPr>
          <a:lstStyle/>
          <a:p>
            <a:pPr algn="r"/>
            <a:r>
              <a:rPr lang="en-US" sz="1600" dirty="0">
                <a:solidFill>
                  <a:schemeClr val="bg1"/>
                </a:solidFill>
              </a:rPr>
              <a:t>Course Code: CCINCOM/L</a:t>
            </a:r>
            <a:endParaRPr lang="en-PH" sz="1600" dirty="0">
              <a:solidFill>
                <a:schemeClr val="bg1"/>
              </a:solidFill>
              <a:latin typeface="Abadi" panose="020B0604020202020204" pitchFamily="34" charset="0"/>
            </a:endParaRPr>
          </a:p>
        </p:txBody>
      </p:sp>
      <p:sp>
        <p:nvSpPr>
          <p:cNvPr id="8" name="TextBox 7">
            <a:extLst>
              <a:ext uri="{FF2B5EF4-FFF2-40B4-BE49-F238E27FC236}">
                <a16:creationId xmlns:a16="http://schemas.microsoft.com/office/drawing/2014/main" id="{B95C7AD6-4918-4294-AA88-B72FB28833FE}"/>
              </a:ext>
            </a:extLst>
          </p:cNvPr>
          <p:cNvSpPr txBox="1"/>
          <p:nvPr/>
        </p:nvSpPr>
        <p:spPr>
          <a:xfrm>
            <a:off x="0" y="6479929"/>
            <a:ext cx="2461846" cy="338554"/>
          </a:xfrm>
          <a:prstGeom prst="rect">
            <a:avLst/>
          </a:prstGeom>
          <a:noFill/>
        </p:spPr>
        <p:txBody>
          <a:bodyPr wrap="square" rtlCol="0">
            <a:spAutoFit/>
          </a:bodyPr>
          <a:lstStyle/>
          <a:p>
            <a:pPr algn="ctr"/>
            <a:r>
              <a:rPr lang="en-PH" sz="1600">
                <a:solidFill>
                  <a:schemeClr val="bg1"/>
                </a:solidFill>
                <a:latin typeface="Abadi" panose="020B0604020202020204" pitchFamily="34" charset="0"/>
              </a:rPr>
              <a:t>Joseph Marvin R. Imperial</a:t>
            </a:r>
          </a:p>
        </p:txBody>
      </p:sp>
      <p:sp>
        <p:nvSpPr>
          <p:cNvPr id="9" name="TextBox 8">
            <a:extLst>
              <a:ext uri="{FF2B5EF4-FFF2-40B4-BE49-F238E27FC236}">
                <a16:creationId xmlns:a16="http://schemas.microsoft.com/office/drawing/2014/main" id="{C3136E3D-4CFD-4EFC-98AB-367D0EF3C06B}"/>
              </a:ext>
            </a:extLst>
          </p:cNvPr>
          <p:cNvSpPr txBox="1"/>
          <p:nvPr/>
        </p:nvSpPr>
        <p:spPr>
          <a:xfrm>
            <a:off x="7086601" y="6490896"/>
            <a:ext cx="5105399" cy="338554"/>
          </a:xfrm>
          <a:prstGeom prst="rect">
            <a:avLst/>
          </a:prstGeom>
          <a:noFill/>
        </p:spPr>
        <p:txBody>
          <a:bodyPr wrap="square" rtlCol="0">
            <a:spAutoFit/>
          </a:bodyPr>
          <a:lstStyle/>
          <a:p>
            <a:pPr algn="r"/>
            <a:r>
              <a:rPr lang="en-PH" sz="1600">
                <a:solidFill>
                  <a:schemeClr val="bg1"/>
                </a:solidFill>
                <a:latin typeface="Abadi" panose="020B0604020202020204" pitchFamily="34" charset="0"/>
              </a:rPr>
              <a:t>NU College of Computing and Information Technologies</a:t>
            </a:r>
          </a:p>
        </p:txBody>
      </p:sp>
      <p:sp>
        <p:nvSpPr>
          <p:cNvPr id="13" name="Rectangle 12">
            <a:extLst>
              <a:ext uri="{FF2B5EF4-FFF2-40B4-BE49-F238E27FC236}">
                <a16:creationId xmlns:a16="http://schemas.microsoft.com/office/drawing/2014/main" id="{251B30DC-ACC5-404F-B51D-13612F115E3E}"/>
              </a:ext>
            </a:extLst>
          </p:cNvPr>
          <p:cNvSpPr/>
          <p:nvPr/>
        </p:nvSpPr>
        <p:spPr>
          <a:xfrm>
            <a:off x="0" y="6462346"/>
            <a:ext cx="12192000" cy="395654"/>
          </a:xfrm>
          <a:prstGeom prst="rect">
            <a:avLst/>
          </a:prstGeom>
          <a:solidFill>
            <a:schemeClr val="accent5">
              <a:lumMod val="50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4" name="TextBox 13">
            <a:extLst>
              <a:ext uri="{FF2B5EF4-FFF2-40B4-BE49-F238E27FC236}">
                <a16:creationId xmlns:a16="http://schemas.microsoft.com/office/drawing/2014/main" id="{ACC57CA2-30CA-4DDD-A941-8B9CC393DAFA}"/>
              </a:ext>
            </a:extLst>
          </p:cNvPr>
          <p:cNvSpPr txBox="1"/>
          <p:nvPr/>
        </p:nvSpPr>
        <p:spPr>
          <a:xfrm>
            <a:off x="0" y="6490896"/>
            <a:ext cx="3622432" cy="338554"/>
          </a:xfrm>
          <a:prstGeom prst="rect">
            <a:avLst/>
          </a:prstGeom>
          <a:noFill/>
        </p:spPr>
        <p:txBody>
          <a:bodyPr wrap="square" rtlCol="0">
            <a:spAutoFit/>
          </a:bodyPr>
          <a:lstStyle/>
          <a:p>
            <a:r>
              <a:rPr lang="en-PH" sz="1600">
                <a:solidFill>
                  <a:schemeClr val="bg1"/>
                </a:solidFill>
                <a:latin typeface="Abadi" panose="020B0604020104020204" pitchFamily="34" charset="0"/>
                <a:cs typeface="Aharoni" panose="020B0604020202020204" pitchFamily="2" charset="-79"/>
              </a:rPr>
              <a:t>REINFORCEMENT LEARNING</a:t>
            </a:r>
          </a:p>
        </p:txBody>
      </p:sp>
      <p:sp>
        <p:nvSpPr>
          <p:cNvPr id="15" name="TextBox 14">
            <a:extLst>
              <a:ext uri="{FF2B5EF4-FFF2-40B4-BE49-F238E27FC236}">
                <a16:creationId xmlns:a16="http://schemas.microsoft.com/office/drawing/2014/main" id="{31237222-F604-49F1-8989-AF06AF20EDD3}"/>
              </a:ext>
            </a:extLst>
          </p:cNvPr>
          <p:cNvSpPr txBox="1"/>
          <p:nvPr/>
        </p:nvSpPr>
        <p:spPr>
          <a:xfrm>
            <a:off x="9243646" y="6490896"/>
            <a:ext cx="2948354" cy="338554"/>
          </a:xfrm>
          <a:prstGeom prst="rect">
            <a:avLst/>
          </a:prstGeom>
          <a:noFill/>
        </p:spPr>
        <p:txBody>
          <a:bodyPr wrap="square" rtlCol="0">
            <a:spAutoFit/>
          </a:bodyPr>
          <a:lstStyle/>
          <a:p>
            <a:pPr algn="r"/>
            <a:r>
              <a:rPr lang="en-US" sz="1600">
                <a:solidFill>
                  <a:schemeClr val="bg1"/>
                </a:solidFill>
                <a:latin typeface="Abadi" panose="020B0604020104020204" pitchFamily="34" charset="0"/>
              </a:rPr>
              <a:t>Course Code: CCRNFLRL</a:t>
            </a:r>
            <a:endParaRPr lang="en-PH" sz="1600">
              <a:solidFill>
                <a:schemeClr val="bg1"/>
              </a:solidFill>
              <a:latin typeface="Abadi" panose="020B0604020104020204" pitchFamily="34" charset="0"/>
            </a:endParaRPr>
          </a:p>
        </p:txBody>
      </p:sp>
      <p:pic>
        <p:nvPicPr>
          <p:cNvPr id="11" name="Picture 10">
            <a:extLst>
              <a:ext uri="{FF2B5EF4-FFF2-40B4-BE49-F238E27FC236}">
                <a16:creationId xmlns:a16="http://schemas.microsoft.com/office/drawing/2014/main" id="{66886BF0-51A2-47F0-95D9-DE772E69F74B}"/>
              </a:ext>
            </a:extLst>
          </p:cNvPr>
          <p:cNvPicPr>
            <a:picLocks noChangeAspect="1"/>
          </p:cNvPicPr>
          <p:nvPr/>
        </p:nvPicPr>
        <p:blipFill>
          <a:blip r:embed="rId2"/>
          <a:stretch>
            <a:fillRect/>
          </a:stretch>
        </p:blipFill>
        <p:spPr>
          <a:xfrm>
            <a:off x="1339167" y="80867"/>
            <a:ext cx="9087965" cy="6208883"/>
          </a:xfrm>
          <a:prstGeom prst="rect">
            <a:avLst/>
          </a:prstGeom>
        </p:spPr>
      </p:pic>
    </p:spTree>
    <p:extLst>
      <p:ext uri="{BB962C8B-B14F-4D97-AF65-F5344CB8AC3E}">
        <p14:creationId xmlns:p14="http://schemas.microsoft.com/office/powerpoint/2010/main" val="2926256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33CA7EB-D821-4578-A186-D330E9178EDE}"/>
              </a:ext>
            </a:extLst>
          </p:cNvPr>
          <p:cNvSpPr txBox="1"/>
          <p:nvPr/>
        </p:nvSpPr>
        <p:spPr>
          <a:xfrm>
            <a:off x="87923" y="28551"/>
            <a:ext cx="3622432" cy="338554"/>
          </a:xfrm>
          <a:prstGeom prst="rect">
            <a:avLst/>
          </a:prstGeom>
          <a:noFill/>
        </p:spPr>
        <p:txBody>
          <a:bodyPr wrap="square" rtlCol="0">
            <a:spAutoFit/>
          </a:bodyPr>
          <a:lstStyle/>
          <a:p>
            <a:r>
              <a:rPr lang="en-PH" sz="1600">
                <a:solidFill>
                  <a:schemeClr val="bg1"/>
                </a:solidFill>
                <a:latin typeface="Abadi" panose="020B0604020104020204" pitchFamily="34" charset="0"/>
                <a:cs typeface="Aharoni" panose="020B0604020202020204" pitchFamily="2" charset="-79"/>
              </a:rPr>
              <a:t>INTRODUCTION TO COMPUTING</a:t>
            </a:r>
          </a:p>
        </p:txBody>
      </p:sp>
      <p:sp>
        <p:nvSpPr>
          <p:cNvPr id="7" name="TextBox 6">
            <a:extLst>
              <a:ext uri="{FF2B5EF4-FFF2-40B4-BE49-F238E27FC236}">
                <a16:creationId xmlns:a16="http://schemas.microsoft.com/office/drawing/2014/main" id="{9B128FD4-EE77-4086-837E-5EAF83B0DDD1}"/>
              </a:ext>
            </a:extLst>
          </p:cNvPr>
          <p:cNvSpPr txBox="1"/>
          <p:nvPr/>
        </p:nvSpPr>
        <p:spPr>
          <a:xfrm>
            <a:off x="9182099" y="13190"/>
            <a:ext cx="2948354" cy="338554"/>
          </a:xfrm>
          <a:prstGeom prst="rect">
            <a:avLst/>
          </a:prstGeom>
          <a:noFill/>
        </p:spPr>
        <p:txBody>
          <a:bodyPr wrap="square" rtlCol="0">
            <a:spAutoFit/>
          </a:bodyPr>
          <a:lstStyle/>
          <a:p>
            <a:pPr algn="r"/>
            <a:r>
              <a:rPr lang="en-US" sz="1600" dirty="0">
                <a:solidFill>
                  <a:schemeClr val="bg1"/>
                </a:solidFill>
              </a:rPr>
              <a:t>Course Code: CCINCOM/L</a:t>
            </a:r>
            <a:endParaRPr lang="en-PH" sz="1600" dirty="0">
              <a:solidFill>
                <a:schemeClr val="bg1"/>
              </a:solidFill>
              <a:latin typeface="Abadi" panose="020B0604020202020204" pitchFamily="34" charset="0"/>
            </a:endParaRPr>
          </a:p>
        </p:txBody>
      </p:sp>
      <p:sp>
        <p:nvSpPr>
          <p:cNvPr id="8" name="TextBox 7">
            <a:extLst>
              <a:ext uri="{FF2B5EF4-FFF2-40B4-BE49-F238E27FC236}">
                <a16:creationId xmlns:a16="http://schemas.microsoft.com/office/drawing/2014/main" id="{B95C7AD6-4918-4294-AA88-B72FB28833FE}"/>
              </a:ext>
            </a:extLst>
          </p:cNvPr>
          <p:cNvSpPr txBox="1"/>
          <p:nvPr/>
        </p:nvSpPr>
        <p:spPr>
          <a:xfrm>
            <a:off x="0" y="6479929"/>
            <a:ext cx="2461846" cy="338554"/>
          </a:xfrm>
          <a:prstGeom prst="rect">
            <a:avLst/>
          </a:prstGeom>
          <a:noFill/>
        </p:spPr>
        <p:txBody>
          <a:bodyPr wrap="square" rtlCol="0">
            <a:spAutoFit/>
          </a:bodyPr>
          <a:lstStyle/>
          <a:p>
            <a:pPr algn="ctr"/>
            <a:r>
              <a:rPr lang="en-PH" sz="1600">
                <a:solidFill>
                  <a:schemeClr val="bg1"/>
                </a:solidFill>
                <a:latin typeface="Abadi" panose="020B0604020202020204" pitchFamily="34" charset="0"/>
              </a:rPr>
              <a:t>Joseph Marvin R. Imperial</a:t>
            </a:r>
          </a:p>
        </p:txBody>
      </p:sp>
      <p:sp>
        <p:nvSpPr>
          <p:cNvPr id="9" name="TextBox 8">
            <a:extLst>
              <a:ext uri="{FF2B5EF4-FFF2-40B4-BE49-F238E27FC236}">
                <a16:creationId xmlns:a16="http://schemas.microsoft.com/office/drawing/2014/main" id="{C3136E3D-4CFD-4EFC-98AB-367D0EF3C06B}"/>
              </a:ext>
            </a:extLst>
          </p:cNvPr>
          <p:cNvSpPr txBox="1"/>
          <p:nvPr/>
        </p:nvSpPr>
        <p:spPr>
          <a:xfrm>
            <a:off x="7086601" y="6490896"/>
            <a:ext cx="5105399" cy="338554"/>
          </a:xfrm>
          <a:prstGeom prst="rect">
            <a:avLst/>
          </a:prstGeom>
          <a:noFill/>
        </p:spPr>
        <p:txBody>
          <a:bodyPr wrap="square" rtlCol="0">
            <a:spAutoFit/>
          </a:bodyPr>
          <a:lstStyle/>
          <a:p>
            <a:pPr algn="r"/>
            <a:r>
              <a:rPr lang="en-PH" sz="1600">
                <a:solidFill>
                  <a:schemeClr val="bg1"/>
                </a:solidFill>
                <a:latin typeface="Abadi" panose="020B0604020202020204" pitchFamily="34" charset="0"/>
              </a:rPr>
              <a:t>NU College of Computing and Information Technologies</a:t>
            </a:r>
          </a:p>
        </p:txBody>
      </p:sp>
      <p:sp>
        <p:nvSpPr>
          <p:cNvPr id="13" name="Rectangle 12">
            <a:extLst>
              <a:ext uri="{FF2B5EF4-FFF2-40B4-BE49-F238E27FC236}">
                <a16:creationId xmlns:a16="http://schemas.microsoft.com/office/drawing/2014/main" id="{251B30DC-ACC5-404F-B51D-13612F115E3E}"/>
              </a:ext>
            </a:extLst>
          </p:cNvPr>
          <p:cNvSpPr/>
          <p:nvPr/>
        </p:nvSpPr>
        <p:spPr>
          <a:xfrm>
            <a:off x="0" y="6462346"/>
            <a:ext cx="12192000" cy="395654"/>
          </a:xfrm>
          <a:prstGeom prst="rect">
            <a:avLst/>
          </a:prstGeom>
          <a:solidFill>
            <a:schemeClr val="accent5">
              <a:lumMod val="50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4" name="TextBox 13">
            <a:extLst>
              <a:ext uri="{FF2B5EF4-FFF2-40B4-BE49-F238E27FC236}">
                <a16:creationId xmlns:a16="http://schemas.microsoft.com/office/drawing/2014/main" id="{ACC57CA2-30CA-4DDD-A941-8B9CC393DAFA}"/>
              </a:ext>
            </a:extLst>
          </p:cNvPr>
          <p:cNvSpPr txBox="1"/>
          <p:nvPr/>
        </p:nvSpPr>
        <p:spPr>
          <a:xfrm>
            <a:off x="0" y="6490896"/>
            <a:ext cx="3622432" cy="338554"/>
          </a:xfrm>
          <a:prstGeom prst="rect">
            <a:avLst/>
          </a:prstGeom>
          <a:noFill/>
        </p:spPr>
        <p:txBody>
          <a:bodyPr wrap="square" rtlCol="0">
            <a:spAutoFit/>
          </a:bodyPr>
          <a:lstStyle/>
          <a:p>
            <a:r>
              <a:rPr lang="en-PH" sz="1600">
                <a:solidFill>
                  <a:schemeClr val="bg1"/>
                </a:solidFill>
                <a:latin typeface="Abadi" panose="020B0604020104020204" pitchFamily="34" charset="0"/>
                <a:cs typeface="Aharoni" panose="020B0604020202020204" pitchFamily="2" charset="-79"/>
              </a:rPr>
              <a:t>REINFORCEMENT LEARNING</a:t>
            </a:r>
          </a:p>
        </p:txBody>
      </p:sp>
      <p:sp>
        <p:nvSpPr>
          <p:cNvPr id="15" name="TextBox 14">
            <a:extLst>
              <a:ext uri="{FF2B5EF4-FFF2-40B4-BE49-F238E27FC236}">
                <a16:creationId xmlns:a16="http://schemas.microsoft.com/office/drawing/2014/main" id="{31237222-F604-49F1-8989-AF06AF20EDD3}"/>
              </a:ext>
            </a:extLst>
          </p:cNvPr>
          <p:cNvSpPr txBox="1"/>
          <p:nvPr/>
        </p:nvSpPr>
        <p:spPr>
          <a:xfrm>
            <a:off x="9243646" y="6490896"/>
            <a:ext cx="2948354" cy="338554"/>
          </a:xfrm>
          <a:prstGeom prst="rect">
            <a:avLst/>
          </a:prstGeom>
          <a:noFill/>
        </p:spPr>
        <p:txBody>
          <a:bodyPr wrap="square" rtlCol="0">
            <a:spAutoFit/>
          </a:bodyPr>
          <a:lstStyle/>
          <a:p>
            <a:pPr algn="r"/>
            <a:r>
              <a:rPr lang="en-US" sz="1600">
                <a:solidFill>
                  <a:schemeClr val="bg1"/>
                </a:solidFill>
                <a:latin typeface="Abadi" panose="020B0604020104020204" pitchFamily="34" charset="0"/>
              </a:rPr>
              <a:t>Course Code: CCRNFLRL</a:t>
            </a:r>
            <a:endParaRPr lang="en-PH" sz="1600">
              <a:solidFill>
                <a:schemeClr val="bg1"/>
              </a:solidFill>
              <a:latin typeface="Abadi" panose="020B0604020104020204" pitchFamily="34" charset="0"/>
            </a:endParaRPr>
          </a:p>
        </p:txBody>
      </p:sp>
      <p:sp>
        <p:nvSpPr>
          <p:cNvPr id="5" name="Title 4">
            <a:extLst>
              <a:ext uri="{FF2B5EF4-FFF2-40B4-BE49-F238E27FC236}">
                <a16:creationId xmlns:a16="http://schemas.microsoft.com/office/drawing/2014/main" id="{EC47D021-EEC4-42AC-B4C3-BC584CB5BC9D}"/>
              </a:ext>
            </a:extLst>
          </p:cNvPr>
          <p:cNvSpPr>
            <a:spLocks noGrp="1"/>
          </p:cNvSpPr>
          <p:nvPr>
            <p:ph type="title"/>
          </p:nvPr>
        </p:nvSpPr>
        <p:spPr>
          <a:xfrm>
            <a:off x="352425" y="292273"/>
            <a:ext cx="11458574" cy="869778"/>
          </a:xfrm>
        </p:spPr>
        <p:txBody>
          <a:bodyPr/>
          <a:lstStyle/>
          <a:p>
            <a:r>
              <a:rPr lang="en-PH" b="1" dirty="0">
                <a:latin typeface="+mn-lt"/>
              </a:rPr>
              <a:t>Policy Evaluation &amp; Iteration (Code)</a:t>
            </a:r>
          </a:p>
        </p:txBody>
      </p:sp>
      <p:sp>
        <p:nvSpPr>
          <p:cNvPr id="10" name="Content Placeholder 9">
            <a:extLst>
              <a:ext uri="{FF2B5EF4-FFF2-40B4-BE49-F238E27FC236}">
                <a16:creationId xmlns:a16="http://schemas.microsoft.com/office/drawing/2014/main" id="{D5BBEC35-40CA-42D4-BC38-E13B39A6DA8E}"/>
              </a:ext>
            </a:extLst>
          </p:cNvPr>
          <p:cNvSpPr>
            <a:spLocks noGrp="1"/>
          </p:cNvSpPr>
          <p:nvPr>
            <p:ph idx="1"/>
          </p:nvPr>
        </p:nvSpPr>
        <p:spPr>
          <a:xfrm>
            <a:off x="457198" y="1341120"/>
            <a:ext cx="11094722" cy="4602480"/>
          </a:xfrm>
        </p:spPr>
        <p:txBody>
          <a:bodyPr>
            <a:normAutofit/>
          </a:bodyPr>
          <a:lstStyle/>
          <a:p>
            <a:pPr marL="0" indent="0">
              <a:buNone/>
            </a:pPr>
            <a:r>
              <a:rPr lang="en-US" sz="2400" dirty="0"/>
              <a:t>For the rest of the class time, you will be experimenting with the implementation of policy evaluation and policy iteration in Python using </a:t>
            </a:r>
            <a:r>
              <a:rPr lang="en-US" sz="2400" dirty="0" err="1"/>
              <a:t>OpenAI</a:t>
            </a:r>
            <a:r>
              <a:rPr lang="en-US" sz="2400" dirty="0"/>
              <a:t> Gym. </a:t>
            </a:r>
          </a:p>
          <a:p>
            <a:pPr marL="0" indent="0">
              <a:buNone/>
            </a:pPr>
            <a:endParaRPr lang="en-US" sz="2400" dirty="0"/>
          </a:p>
          <a:p>
            <a:pPr marL="0" indent="0">
              <a:buNone/>
            </a:pPr>
            <a:r>
              <a:rPr lang="en-US" sz="2400" dirty="0"/>
              <a:t>https://gym.openai.com/envs/FrozenLake-v0/</a:t>
            </a:r>
          </a:p>
        </p:txBody>
      </p:sp>
      <p:pic>
        <p:nvPicPr>
          <p:cNvPr id="4098" name="Picture 2" descr="Solving the FrozenLake environment from OpenAI gym using Value Iteration |  LaptrinhX">
            <a:extLst>
              <a:ext uri="{FF2B5EF4-FFF2-40B4-BE49-F238E27FC236}">
                <a16:creationId xmlns:a16="http://schemas.microsoft.com/office/drawing/2014/main" id="{7B6CF119-5D02-4203-B655-1EFA369DCE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3951" y="3445139"/>
            <a:ext cx="5892808" cy="1838556"/>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Value Iteration to solve OpenAI Gym's FrozenLake | by Sugun Segu | Towards  Data Science">
            <a:extLst>
              <a:ext uri="{FF2B5EF4-FFF2-40B4-BE49-F238E27FC236}">
                <a16:creationId xmlns:a16="http://schemas.microsoft.com/office/drawing/2014/main" id="{40D2704A-7140-47EC-918A-86C321FC19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66418" y="2967549"/>
            <a:ext cx="4261631" cy="27937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16487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33CA7EB-D821-4578-A186-D330E9178EDE}"/>
              </a:ext>
            </a:extLst>
          </p:cNvPr>
          <p:cNvSpPr txBox="1"/>
          <p:nvPr/>
        </p:nvSpPr>
        <p:spPr>
          <a:xfrm>
            <a:off x="87923" y="28551"/>
            <a:ext cx="3622432" cy="338554"/>
          </a:xfrm>
          <a:prstGeom prst="rect">
            <a:avLst/>
          </a:prstGeom>
          <a:noFill/>
        </p:spPr>
        <p:txBody>
          <a:bodyPr wrap="square" rtlCol="0">
            <a:spAutoFit/>
          </a:bodyPr>
          <a:lstStyle/>
          <a:p>
            <a:r>
              <a:rPr lang="en-PH" sz="1600">
                <a:solidFill>
                  <a:schemeClr val="bg1"/>
                </a:solidFill>
                <a:latin typeface="Abadi" panose="020B0604020104020204" pitchFamily="34" charset="0"/>
                <a:cs typeface="Aharoni" panose="020B0604020202020204" pitchFamily="2" charset="-79"/>
              </a:rPr>
              <a:t>INTRODUCTION TO COMPUTING</a:t>
            </a:r>
          </a:p>
        </p:txBody>
      </p:sp>
      <p:sp>
        <p:nvSpPr>
          <p:cNvPr id="7" name="TextBox 6">
            <a:extLst>
              <a:ext uri="{FF2B5EF4-FFF2-40B4-BE49-F238E27FC236}">
                <a16:creationId xmlns:a16="http://schemas.microsoft.com/office/drawing/2014/main" id="{9B128FD4-EE77-4086-837E-5EAF83B0DDD1}"/>
              </a:ext>
            </a:extLst>
          </p:cNvPr>
          <p:cNvSpPr txBox="1"/>
          <p:nvPr/>
        </p:nvSpPr>
        <p:spPr>
          <a:xfrm>
            <a:off x="9182099" y="13190"/>
            <a:ext cx="2948354" cy="338554"/>
          </a:xfrm>
          <a:prstGeom prst="rect">
            <a:avLst/>
          </a:prstGeom>
          <a:noFill/>
        </p:spPr>
        <p:txBody>
          <a:bodyPr wrap="square" rtlCol="0">
            <a:spAutoFit/>
          </a:bodyPr>
          <a:lstStyle/>
          <a:p>
            <a:pPr algn="r"/>
            <a:r>
              <a:rPr lang="en-US" sz="1600">
                <a:solidFill>
                  <a:schemeClr val="bg1"/>
                </a:solidFill>
              </a:rPr>
              <a:t>Course Code: CCINCOM/L</a:t>
            </a:r>
            <a:endParaRPr lang="en-PH" sz="1600">
              <a:solidFill>
                <a:schemeClr val="bg1"/>
              </a:solidFill>
              <a:latin typeface="Abadi" panose="020B0604020202020204" pitchFamily="34" charset="0"/>
            </a:endParaRPr>
          </a:p>
        </p:txBody>
      </p:sp>
      <p:sp>
        <p:nvSpPr>
          <p:cNvPr id="8" name="TextBox 7">
            <a:extLst>
              <a:ext uri="{FF2B5EF4-FFF2-40B4-BE49-F238E27FC236}">
                <a16:creationId xmlns:a16="http://schemas.microsoft.com/office/drawing/2014/main" id="{B95C7AD6-4918-4294-AA88-B72FB28833FE}"/>
              </a:ext>
            </a:extLst>
          </p:cNvPr>
          <p:cNvSpPr txBox="1"/>
          <p:nvPr/>
        </p:nvSpPr>
        <p:spPr>
          <a:xfrm>
            <a:off x="0" y="6479929"/>
            <a:ext cx="2461846" cy="338554"/>
          </a:xfrm>
          <a:prstGeom prst="rect">
            <a:avLst/>
          </a:prstGeom>
          <a:noFill/>
        </p:spPr>
        <p:txBody>
          <a:bodyPr wrap="square" rtlCol="0">
            <a:spAutoFit/>
          </a:bodyPr>
          <a:lstStyle/>
          <a:p>
            <a:pPr algn="ctr"/>
            <a:r>
              <a:rPr lang="en-PH" sz="1600">
                <a:solidFill>
                  <a:schemeClr val="bg1"/>
                </a:solidFill>
                <a:latin typeface="Abadi" panose="020B0604020202020204" pitchFamily="34" charset="0"/>
              </a:rPr>
              <a:t>Joseph Marvin R. Imperial</a:t>
            </a:r>
          </a:p>
        </p:txBody>
      </p:sp>
      <p:sp>
        <p:nvSpPr>
          <p:cNvPr id="9" name="TextBox 8">
            <a:extLst>
              <a:ext uri="{FF2B5EF4-FFF2-40B4-BE49-F238E27FC236}">
                <a16:creationId xmlns:a16="http://schemas.microsoft.com/office/drawing/2014/main" id="{C3136E3D-4CFD-4EFC-98AB-367D0EF3C06B}"/>
              </a:ext>
            </a:extLst>
          </p:cNvPr>
          <p:cNvSpPr txBox="1"/>
          <p:nvPr/>
        </p:nvSpPr>
        <p:spPr>
          <a:xfrm>
            <a:off x="7086601" y="6490896"/>
            <a:ext cx="5105399" cy="338554"/>
          </a:xfrm>
          <a:prstGeom prst="rect">
            <a:avLst/>
          </a:prstGeom>
          <a:noFill/>
        </p:spPr>
        <p:txBody>
          <a:bodyPr wrap="square" rtlCol="0">
            <a:spAutoFit/>
          </a:bodyPr>
          <a:lstStyle/>
          <a:p>
            <a:pPr algn="r"/>
            <a:r>
              <a:rPr lang="en-PH" sz="1600">
                <a:solidFill>
                  <a:schemeClr val="bg1"/>
                </a:solidFill>
                <a:latin typeface="Abadi" panose="020B0604020202020204" pitchFamily="34" charset="0"/>
              </a:rPr>
              <a:t>NU College of Computing and Information Technologies</a:t>
            </a:r>
          </a:p>
        </p:txBody>
      </p:sp>
      <p:sp>
        <p:nvSpPr>
          <p:cNvPr id="12" name="TextBox 11">
            <a:extLst>
              <a:ext uri="{FF2B5EF4-FFF2-40B4-BE49-F238E27FC236}">
                <a16:creationId xmlns:a16="http://schemas.microsoft.com/office/drawing/2014/main" id="{3B95F0FF-3312-4F15-A3FC-1E4D0A0C4CA3}"/>
              </a:ext>
            </a:extLst>
          </p:cNvPr>
          <p:cNvSpPr txBox="1"/>
          <p:nvPr/>
        </p:nvSpPr>
        <p:spPr>
          <a:xfrm>
            <a:off x="2915382" y="1849692"/>
            <a:ext cx="6224950" cy="461665"/>
          </a:xfrm>
          <a:prstGeom prst="rect">
            <a:avLst/>
          </a:prstGeom>
          <a:noFill/>
        </p:spPr>
        <p:txBody>
          <a:bodyPr wrap="square" rtlCol="0">
            <a:spAutoFit/>
          </a:bodyPr>
          <a:lstStyle/>
          <a:p>
            <a:pPr algn="ctr"/>
            <a:r>
              <a:rPr lang="en-PH" sz="2400" b="1">
                <a:solidFill>
                  <a:schemeClr val="bg1"/>
                </a:solidFill>
                <a:latin typeface="Abadi" panose="020B0604020104020204" pitchFamily="34" charset="0"/>
              </a:rPr>
              <a:t>Review in Probability, Intro to RL Concepts</a:t>
            </a:r>
          </a:p>
        </p:txBody>
      </p:sp>
      <p:sp>
        <p:nvSpPr>
          <p:cNvPr id="13" name="Rectangle 12">
            <a:extLst>
              <a:ext uri="{FF2B5EF4-FFF2-40B4-BE49-F238E27FC236}">
                <a16:creationId xmlns:a16="http://schemas.microsoft.com/office/drawing/2014/main" id="{251B30DC-ACC5-404F-B51D-13612F115E3E}"/>
              </a:ext>
            </a:extLst>
          </p:cNvPr>
          <p:cNvSpPr/>
          <p:nvPr/>
        </p:nvSpPr>
        <p:spPr>
          <a:xfrm>
            <a:off x="0" y="6462346"/>
            <a:ext cx="12192000" cy="395654"/>
          </a:xfrm>
          <a:prstGeom prst="rect">
            <a:avLst/>
          </a:prstGeom>
          <a:solidFill>
            <a:schemeClr val="accent5">
              <a:lumMod val="50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4" name="TextBox 13">
            <a:extLst>
              <a:ext uri="{FF2B5EF4-FFF2-40B4-BE49-F238E27FC236}">
                <a16:creationId xmlns:a16="http://schemas.microsoft.com/office/drawing/2014/main" id="{ACC57CA2-30CA-4DDD-A941-8B9CC393DAFA}"/>
              </a:ext>
            </a:extLst>
          </p:cNvPr>
          <p:cNvSpPr txBox="1"/>
          <p:nvPr/>
        </p:nvSpPr>
        <p:spPr>
          <a:xfrm>
            <a:off x="0" y="6490896"/>
            <a:ext cx="3622432" cy="338554"/>
          </a:xfrm>
          <a:prstGeom prst="rect">
            <a:avLst/>
          </a:prstGeom>
          <a:noFill/>
        </p:spPr>
        <p:txBody>
          <a:bodyPr wrap="square" rtlCol="0">
            <a:spAutoFit/>
          </a:bodyPr>
          <a:lstStyle/>
          <a:p>
            <a:r>
              <a:rPr lang="en-PH" sz="1600">
                <a:solidFill>
                  <a:schemeClr val="bg1"/>
                </a:solidFill>
                <a:latin typeface="Abadi" panose="020B0604020104020204" pitchFamily="34" charset="0"/>
                <a:cs typeface="Aharoni" panose="020B0604020202020204" pitchFamily="2" charset="-79"/>
              </a:rPr>
              <a:t>REINFORCEMENT LEARNING</a:t>
            </a:r>
          </a:p>
        </p:txBody>
      </p:sp>
      <p:sp>
        <p:nvSpPr>
          <p:cNvPr id="15" name="TextBox 14">
            <a:extLst>
              <a:ext uri="{FF2B5EF4-FFF2-40B4-BE49-F238E27FC236}">
                <a16:creationId xmlns:a16="http://schemas.microsoft.com/office/drawing/2014/main" id="{31237222-F604-49F1-8989-AF06AF20EDD3}"/>
              </a:ext>
            </a:extLst>
          </p:cNvPr>
          <p:cNvSpPr txBox="1"/>
          <p:nvPr/>
        </p:nvSpPr>
        <p:spPr>
          <a:xfrm>
            <a:off x="9243646" y="6490896"/>
            <a:ext cx="2948354" cy="338554"/>
          </a:xfrm>
          <a:prstGeom prst="rect">
            <a:avLst/>
          </a:prstGeom>
          <a:noFill/>
        </p:spPr>
        <p:txBody>
          <a:bodyPr wrap="square" rtlCol="0">
            <a:spAutoFit/>
          </a:bodyPr>
          <a:lstStyle/>
          <a:p>
            <a:pPr algn="r"/>
            <a:r>
              <a:rPr lang="en-US" sz="1600">
                <a:solidFill>
                  <a:schemeClr val="bg1"/>
                </a:solidFill>
                <a:latin typeface="Abadi" panose="020B0604020104020204" pitchFamily="34" charset="0"/>
              </a:rPr>
              <a:t>Course Code: CCRNFLRL</a:t>
            </a:r>
            <a:endParaRPr lang="en-PH" sz="1600">
              <a:solidFill>
                <a:schemeClr val="bg1"/>
              </a:solidFill>
              <a:latin typeface="Abadi" panose="020B0604020104020204" pitchFamily="34" charset="0"/>
            </a:endParaRPr>
          </a:p>
        </p:txBody>
      </p:sp>
      <p:sp>
        <p:nvSpPr>
          <p:cNvPr id="5" name="Title 4">
            <a:extLst>
              <a:ext uri="{FF2B5EF4-FFF2-40B4-BE49-F238E27FC236}">
                <a16:creationId xmlns:a16="http://schemas.microsoft.com/office/drawing/2014/main" id="{EC47D021-EEC4-42AC-B4C3-BC584CB5BC9D}"/>
              </a:ext>
            </a:extLst>
          </p:cNvPr>
          <p:cNvSpPr>
            <a:spLocks noGrp="1"/>
          </p:cNvSpPr>
          <p:nvPr>
            <p:ph type="title"/>
          </p:nvPr>
        </p:nvSpPr>
        <p:spPr>
          <a:xfrm>
            <a:off x="352425" y="292273"/>
            <a:ext cx="11458574" cy="869778"/>
          </a:xfrm>
        </p:spPr>
        <p:txBody>
          <a:bodyPr/>
          <a:lstStyle/>
          <a:p>
            <a:r>
              <a:rPr lang="en-US" b="1" dirty="0">
                <a:latin typeface="+mn-lt"/>
              </a:rPr>
              <a:t>References</a:t>
            </a:r>
            <a:endParaRPr lang="en-PH" b="1" dirty="0">
              <a:latin typeface="+mn-lt"/>
            </a:endParaRPr>
          </a:p>
        </p:txBody>
      </p:sp>
      <p:sp>
        <p:nvSpPr>
          <p:cNvPr id="10" name="Content Placeholder 9">
            <a:extLst>
              <a:ext uri="{FF2B5EF4-FFF2-40B4-BE49-F238E27FC236}">
                <a16:creationId xmlns:a16="http://schemas.microsoft.com/office/drawing/2014/main" id="{D5BBEC35-40CA-42D4-BC38-E13B39A6DA8E}"/>
              </a:ext>
            </a:extLst>
          </p:cNvPr>
          <p:cNvSpPr>
            <a:spLocks noGrp="1"/>
          </p:cNvSpPr>
          <p:nvPr>
            <p:ph idx="1"/>
          </p:nvPr>
        </p:nvSpPr>
        <p:spPr>
          <a:xfrm>
            <a:off x="380999" y="1352550"/>
            <a:ext cx="11343641" cy="4905375"/>
          </a:xfrm>
        </p:spPr>
        <p:txBody>
          <a:bodyPr>
            <a:normAutofit/>
          </a:bodyPr>
          <a:lstStyle/>
          <a:p>
            <a:pPr marL="457200" indent="-457200">
              <a:buFont typeface="+mj-lt"/>
              <a:buAutoNum type="arabicPeriod"/>
            </a:pPr>
            <a:r>
              <a:rPr lang="en-US" sz="2000" dirty="0"/>
              <a:t>Images are licensed with Creative Commons. Can use without citing.</a:t>
            </a:r>
          </a:p>
          <a:p>
            <a:pPr marL="457200" indent="-457200">
              <a:buFont typeface="+mj-lt"/>
              <a:buAutoNum type="arabicPeriod"/>
            </a:pPr>
            <a:r>
              <a:rPr lang="en-US" sz="2000" dirty="0"/>
              <a:t>Prof. Emma </a:t>
            </a:r>
            <a:r>
              <a:rPr lang="en-US" sz="2000" dirty="0" err="1"/>
              <a:t>Brunskill’s</a:t>
            </a:r>
            <a:r>
              <a:rPr lang="en-US" sz="2000" dirty="0"/>
              <a:t> slides (CS234RL). </a:t>
            </a:r>
            <a:r>
              <a:rPr lang="en-US" sz="2000" dirty="0">
                <a:hlinkClick r:id="rId2"/>
              </a:rPr>
              <a:t>https://web.stanford.edu/class/cs234/slides/lecture1.pdf</a:t>
            </a:r>
            <a:endParaRPr lang="en-US" sz="2000" dirty="0"/>
          </a:p>
          <a:p>
            <a:pPr marL="457200" indent="-457200">
              <a:buFont typeface="+mj-lt"/>
              <a:buAutoNum type="arabicPeriod"/>
            </a:pPr>
            <a:r>
              <a:rPr lang="en-US" sz="2000" dirty="0"/>
              <a:t>David Silver’s slides. </a:t>
            </a:r>
            <a:r>
              <a:rPr lang="en-US" sz="2000" dirty="0">
                <a:hlinkClick r:id="rId3"/>
              </a:rPr>
              <a:t>https://www.davidsilver.uk/wp-content/uploads/2020/03/intro_RL.pdf</a:t>
            </a:r>
            <a:endParaRPr lang="en-US" sz="2000" dirty="0"/>
          </a:p>
          <a:p>
            <a:pPr marL="0" indent="0">
              <a:buNone/>
            </a:pPr>
            <a:endParaRPr lang="en-US" sz="2000" dirty="0"/>
          </a:p>
        </p:txBody>
      </p:sp>
    </p:spTree>
    <p:extLst>
      <p:ext uri="{BB962C8B-B14F-4D97-AF65-F5344CB8AC3E}">
        <p14:creationId xmlns:p14="http://schemas.microsoft.com/office/powerpoint/2010/main" val="316542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33CA7EB-D821-4578-A186-D330E9178EDE}"/>
              </a:ext>
            </a:extLst>
          </p:cNvPr>
          <p:cNvSpPr txBox="1"/>
          <p:nvPr/>
        </p:nvSpPr>
        <p:spPr>
          <a:xfrm>
            <a:off x="87923" y="28551"/>
            <a:ext cx="3622432" cy="338554"/>
          </a:xfrm>
          <a:prstGeom prst="rect">
            <a:avLst/>
          </a:prstGeom>
          <a:noFill/>
        </p:spPr>
        <p:txBody>
          <a:bodyPr wrap="square" rtlCol="0">
            <a:spAutoFit/>
          </a:bodyPr>
          <a:lstStyle/>
          <a:p>
            <a:r>
              <a:rPr lang="en-PH" sz="1600">
                <a:solidFill>
                  <a:schemeClr val="bg1"/>
                </a:solidFill>
                <a:latin typeface="Abadi" panose="020B0604020104020204" pitchFamily="34" charset="0"/>
                <a:cs typeface="Aharoni" panose="020B0604020202020204" pitchFamily="2" charset="-79"/>
              </a:rPr>
              <a:t>INTRODUCTION TO COMPUTING</a:t>
            </a:r>
          </a:p>
        </p:txBody>
      </p:sp>
      <p:sp>
        <p:nvSpPr>
          <p:cNvPr id="7" name="TextBox 6">
            <a:extLst>
              <a:ext uri="{FF2B5EF4-FFF2-40B4-BE49-F238E27FC236}">
                <a16:creationId xmlns:a16="http://schemas.microsoft.com/office/drawing/2014/main" id="{9B128FD4-EE77-4086-837E-5EAF83B0DDD1}"/>
              </a:ext>
            </a:extLst>
          </p:cNvPr>
          <p:cNvSpPr txBox="1"/>
          <p:nvPr/>
        </p:nvSpPr>
        <p:spPr>
          <a:xfrm>
            <a:off x="9182099" y="13190"/>
            <a:ext cx="2948354" cy="338554"/>
          </a:xfrm>
          <a:prstGeom prst="rect">
            <a:avLst/>
          </a:prstGeom>
          <a:noFill/>
        </p:spPr>
        <p:txBody>
          <a:bodyPr wrap="square" rtlCol="0">
            <a:spAutoFit/>
          </a:bodyPr>
          <a:lstStyle/>
          <a:p>
            <a:pPr algn="r"/>
            <a:r>
              <a:rPr lang="en-US" sz="1600" dirty="0">
                <a:solidFill>
                  <a:schemeClr val="bg1"/>
                </a:solidFill>
              </a:rPr>
              <a:t>Course Code: CCINCOM/L</a:t>
            </a:r>
            <a:endParaRPr lang="en-PH" sz="1600" dirty="0">
              <a:solidFill>
                <a:schemeClr val="bg1"/>
              </a:solidFill>
              <a:latin typeface="Abadi" panose="020B0604020202020204" pitchFamily="34" charset="0"/>
            </a:endParaRPr>
          </a:p>
        </p:txBody>
      </p:sp>
      <p:sp>
        <p:nvSpPr>
          <p:cNvPr id="8" name="TextBox 7">
            <a:extLst>
              <a:ext uri="{FF2B5EF4-FFF2-40B4-BE49-F238E27FC236}">
                <a16:creationId xmlns:a16="http://schemas.microsoft.com/office/drawing/2014/main" id="{B95C7AD6-4918-4294-AA88-B72FB28833FE}"/>
              </a:ext>
            </a:extLst>
          </p:cNvPr>
          <p:cNvSpPr txBox="1"/>
          <p:nvPr/>
        </p:nvSpPr>
        <p:spPr>
          <a:xfrm>
            <a:off x="0" y="6479929"/>
            <a:ext cx="2461846" cy="338554"/>
          </a:xfrm>
          <a:prstGeom prst="rect">
            <a:avLst/>
          </a:prstGeom>
          <a:noFill/>
        </p:spPr>
        <p:txBody>
          <a:bodyPr wrap="square" rtlCol="0">
            <a:spAutoFit/>
          </a:bodyPr>
          <a:lstStyle/>
          <a:p>
            <a:pPr algn="ctr"/>
            <a:r>
              <a:rPr lang="en-PH" sz="1600">
                <a:solidFill>
                  <a:schemeClr val="bg1"/>
                </a:solidFill>
                <a:latin typeface="Abadi" panose="020B0604020202020204" pitchFamily="34" charset="0"/>
              </a:rPr>
              <a:t>Joseph Marvin R. Imperial</a:t>
            </a:r>
          </a:p>
        </p:txBody>
      </p:sp>
      <p:sp>
        <p:nvSpPr>
          <p:cNvPr id="9" name="TextBox 8">
            <a:extLst>
              <a:ext uri="{FF2B5EF4-FFF2-40B4-BE49-F238E27FC236}">
                <a16:creationId xmlns:a16="http://schemas.microsoft.com/office/drawing/2014/main" id="{C3136E3D-4CFD-4EFC-98AB-367D0EF3C06B}"/>
              </a:ext>
            </a:extLst>
          </p:cNvPr>
          <p:cNvSpPr txBox="1"/>
          <p:nvPr/>
        </p:nvSpPr>
        <p:spPr>
          <a:xfrm>
            <a:off x="7086601" y="6490896"/>
            <a:ext cx="5105399" cy="338554"/>
          </a:xfrm>
          <a:prstGeom prst="rect">
            <a:avLst/>
          </a:prstGeom>
          <a:noFill/>
        </p:spPr>
        <p:txBody>
          <a:bodyPr wrap="square" rtlCol="0">
            <a:spAutoFit/>
          </a:bodyPr>
          <a:lstStyle/>
          <a:p>
            <a:pPr algn="r"/>
            <a:r>
              <a:rPr lang="en-PH" sz="1600">
                <a:solidFill>
                  <a:schemeClr val="bg1"/>
                </a:solidFill>
                <a:latin typeface="Abadi" panose="020B0604020202020204" pitchFamily="34" charset="0"/>
              </a:rPr>
              <a:t>NU College of Computing and Information Technologies</a:t>
            </a:r>
          </a:p>
        </p:txBody>
      </p:sp>
      <p:sp>
        <p:nvSpPr>
          <p:cNvPr id="13" name="Rectangle 12">
            <a:extLst>
              <a:ext uri="{FF2B5EF4-FFF2-40B4-BE49-F238E27FC236}">
                <a16:creationId xmlns:a16="http://schemas.microsoft.com/office/drawing/2014/main" id="{251B30DC-ACC5-404F-B51D-13612F115E3E}"/>
              </a:ext>
            </a:extLst>
          </p:cNvPr>
          <p:cNvSpPr/>
          <p:nvPr/>
        </p:nvSpPr>
        <p:spPr>
          <a:xfrm>
            <a:off x="0" y="6462346"/>
            <a:ext cx="12192000" cy="395654"/>
          </a:xfrm>
          <a:prstGeom prst="rect">
            <a:avLst/>
          </a:prstGeom>
          <a:solidFill>
            <a:schemeClr val="accent5">
              <a:lumMod val="50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4" name="TextBox 13">
            <a:extLst>
              <a:ext uri="{FF2B5EF4-FFF2-40B4-BE49-F238E27FC236}">
                <a16:creationId xmlns:a16="http://schemas.microsoft.com/office/drawing/2014/main" id="{ACC57CA2-30CA-4DDD-A941-8B9CC393DAFA}"/>
              </a:ext>
            </a:extLst>
          </p:cNvPr>
          <p:cNvSpPr txBox="1"/>
          <p:nvPr/>
        </p:nvSpPr>
        <p:spPr>
          <a:xfrm>
            <a:off x="0" y="6490896"/>
            <a:ext cx="3622432" cy="338554"/>
          </a:xfrm>
          <a:prstGeom prst="rect">
            <a:avLst/>
          </a:prstGeom>
          <a:noFill/>
        </p:spPr>
        <p:txBody>
          <a:bodyPr wrap="square" rtlCol="0">
            <a:spAutoFit/>
          </a:bodyPr>
          <a:lstStyle/>
          <a:p>
            <a:r>
              <a:rPr lang="en-PH" sz="1600">
                <a:solidFill>
                  <a:schemeClr val="bg1"/>
                </a:solidFill>
                <a:latin typeface="Abadi" panose="020B0604020104020204" pitchFamily="34" charset="0"/>
                <a:cs typeface="Aharoni" panose="020B0604020202020204" pitchFamily="2" charset="-79"/>
              </a:rPr>
              <a:t>REINFORCEMENT LEARNING</a:t>
            </a:r>
          </a:p>
        </p:txBody>
      </p:sp>
      <p:sp>
        <p:nvSpPr>
          <p:cNvPr id="15" name="TextBox 14">
            <a:extLst>
              <a:ext uri="{FF2B5EF4-FFF2-40B4-BE49-F238E27FC236}">
                <a16:creationId xmlns:a16="http://schemas.microsoft.com/office/drawing/2014/main" id="{31237222-F604-49F1-8989-AF06AF20EDD3}"/>
              </a:ext>
            </a:extLst>
          </p:cNvPr>
          <p:cNvSpPr txBox="1"/>
          <p:nvPr/>
        </p:nvSpPr>
        <p:spPr>
          <a:xfrm>
            <a:off x="9243646" y="6490896"/>
            <a:ext cx="2948354" cy="338554"/>
          </a:xfrm>
          <a:prstGeom prst="rect">
            <a:avLst/>
          </a:prstGeom>
          <a:noFill/>
        </p:spPr>
        <p:txBody>
          <a:bodyPr wrap="square" rtlCol="0">
            <a:spAutoFit/>
          </a:bodyPr>
          <a:lstStyle/>
          <a:p>
            <a:pPr algn="r"/>
            <a:r>
              <a:rPr lang="en-US" sz="1600">
                <a:solidFill>
                  <a:schemeClr val="bg1"/>
                </a:solidFill>
                <a:latin typeface="Abadi" panose="020B0604020104020204" pitchFamily="34" charset="0"/>
              </a:rPr>
              <a:t>Course Code: CCRNFLRL</a:t>
            </a:r>
            <a:endParaRPr lang="en-PH" sz="1600">
              <a:solidFill>
                <a:schemeClr val="bg1"/>
              </a:solidFill>
              <a:latin typeface="Abadi" panose="020B0604020104020204" pitchFamily="34" charset="0"/>
            </a:endParaRPr>
          </a:p>
        </p:txBody>
      </p:sp>
      <p:sp>
        <p:nvSpPr>
          <p:cNvPr id="5" name="Title 4">
            <a:extLst>
              <a:ext uri="{FF2B5EF4-FFF2-40B4-BE49-F238E27FC236}">
                <a16:creationId xmlns:a16="http://schemas.microsoft.com/office/drawing/2014/main" id="{EC47D021-EEC4-42AC-B4C3-BC584CB5BC9D}"/>
              </a:ext>
            </a:extLst>
          </p:cNvPr>
          <p:cNvSpPr>
            <a:spLocks noGrp="1"/>
          </p:cNvSpPr>
          <p:nvPr>
            <p:ph type="title"/>
          </p:nvPr>
        </p:nvSpPr>
        <p:spPr>
          <a:xfrm>
            <a:off x="352425" y="292273"/>
            <a:ext cx="11458574" cy="869778"/>
          </a:xfrm>
        </p:spPr>
        <p:txBody>
          <a:bodyPr/>
          <a:lstStyle/>
          <a:p>
            <a:r>
              <a:rPr lang="en-PH" b="1" dirty="0">
                <a:latin typeface="+mn-lt"/>
              </a:rPr>
              <a:t>Dynamic Programming</a:t>
            </a:r>
          </a:p>
        </p:txBody>
      </p:sp>
      <p:sp>
        <p:nvSpPr>
          <p:cNvPr id="10" name="Content Placeholder 9">
            <a:extLst>
              <a:ext uri="{FF2B5EF4-FFF2-40B4-BE49-F238E27FC236}">
                <a16:creationId xmlns:a16="http://schemas.microsoft.com/office/drawing/2014/main" id="{D5BBEC35-40CA-42D4-BC38-E13B39A6DA8E}"/>
              </a:ext>
            </a:extLst>
          </p:cNvPr>
          <p:cNvSpPr>
            <a:spLocks noGrp="1"/>
          </p:cNvSpPr>
          <p:nvPr>
            <p:ph idx="1"/>
          </p:nvPr>
        </p:nvSpPr>
        <p:spPr>
          <a:xfrm>
            <a:off x="457198" y="1341120"/>
            <a:ext cx="11043922" cy="4602480"/>
          </a:xfrm>
        </p:spPr>
        <p:txBody>
          <a:bodyPr>
            <a:normAutofit/>
          </a:bodyPr>
          <a:lstStyle/>
          <a:p>
            <a:pPr marL="0" indent="0">
              <a:buNone/>
            </a:pPr>
            <a:r>
              <a:rPr lang="en-US" sz="2400" dirty="0"/>
              <a:t>Dynamic programming is a technique to solve a certain set of problems.</a:t>
            </a:r>
          </a:p>
          <a:p>
            <a:pPr marL="0" indent="0">
              <a:buNone/>
            </a:pPr>
            <a:endParaRPr lang="en-US" sz="2400" dirty="0"/>
          </a:p>
          <a:p>
            <a:pPr marL="0" indent="0">
              <a:buNone/>
            </a:pPr>
            <a:r>
              <a:rPr lang="en-US" sz="2400" dirty="0"/>
              <a:t>Dynamic programming cannot be used to solve all problems.</a:t>
            </a:r>
          </a:p>
          <a:p>
            <a:pPr marL="0" indent="0">
              <a:buNone/>
            </a:pPr>
            <a:endParaRPr lang="en-US" sz="2400" dirty="0"/>
          </a:p>
          <a:p>
            <a:pPr marL="0" indent="0">
              <a:buNone/>
            </a:pPr>
            <a:r>
              <a:rPr lang="en-US" sz="2400" dirty="0"/>
              <a:t>Dynamic programming can only be used to solve the kind of problems that have certain properties and can be solved in a certain way.</a:t>
            </a:r>
          </a:p>
          <a:p>
            <a:pPr marL="0" indent="0">
              <a:buNone/>
            </a:pPr>
            <a:endParaRPr lang="en-US" sz="2400" dirty="0"/>
          </a:p>
          <a:p>
            <a:pPr marL="0" indent="0">
              <a:buNone/>
            </a:pPr>
            <a:r>
              <a:rPr lang="en-US" sz="2400" dirty="0"/>
              <a:t>Used in different domains such as math, bioinformatics, game theory, economics, statistics, linguistics and computer science.</a:t>
            </a:r>
          </a:p>
        </p:txBody>
      </p:sp>
    </p:spTree>
    <p:extLst>
      <p:ext uri="{BB962C8B-B14F-4D97-AF65-F5344CB8AC3E}">
        <p14:creationId xmlns:p14="http://schemas.microsoft.com/office/powerpoint/2010/main" val="5434275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33CA7EB-D821-4578-A186-D330E9178EDE}"/>
              </a:ext>
            </a:extLst>
          </p:cNvPr>
          <p:cNvSpPr txBox="1"/>
          <p:nvPr/>
        </p:nvSpPr>
        <p:spPr>
          <a:xfrm>
            <a:off x="87923" y="28551"/>
            <a:ext cx="3622432" cy="338554"/>
          </a:xfrm>
          <a:prstGeom prst="rect">
            <a:avLst/>
          </a:prstGeom>
          <a:noFill/>
        </p:spPr>
        <p:txBody>
          <a:bodyPr wrap="square" rtlCol="0">
            <a:spAutoFit/>
          </a:bodyPr>
          <a:lstStyle/>
          <a:p>
            <a:r>
              <a:rPr lang="en-PH" sz="1600">
                <a:solidFill>
                  <a:schemeClr val="bg1"/>
                </a:solidFill>
                <a:latin typeface="Abadi" panose="020B0604020104020204" pitchFamily="34" charset="0"/>
                <a:cs typeface="Aharoni" panose="020B0604020202020204" pitchFamily="2" charset="-79"/>
              </a:rPr>
              <a:t>INTRODUCTION TO COMPUTING</a:t>
            </a:r>
          </a:p>
        </p:txBody>
      </p:sp>
      <p:sp>
        <p:nvSpPr>
          <p:cNvPr id="7" name="TextBox 6">
            <a:extLst>
              <a:ext uri="{FF2B5EF4-FFF2-40B4-BE49-F238E27FC236}">
                <a16:creationId xmlns:a16="http://schemas.microsoft.com/office/drawing/2014/main" id="{9B128FD4-EE77-4086-837E-5EAF83B0DDD1}"/>
              </a:ext>
            </a:extLst>
          </p:cNvPr>
          <p:cNvSpPr txBox="1"/>
          <p:nvPr/>
        </p:nvSpPr>
        <p:spPr>
          <a:xfrm>
            <a:off x="9182099" y="13190"/>
            <a:ext cx="2948354" cy="338554"/>
          </a:xfrm>
          <a:prstGeom prst="rect">
            <a:avLst/>
          </a:prstGeom>
          <a:noFill/>
        </p:spPr>
        <p:txBody>
          <a:bodyPr wrap="square" rtlCol="0">
            <a:spAutoFit/>
          </a:bodyPr>
          <a:lstStyle/>
          <a:p>
            <a:pPr algn="r"/>
            <a:r>
              <a:rPr lang="en-US" sz="1600" dirty="0">
                <a:solidFill>
                  <a:schemeClr val="bg1"/>
                </a:solidFill>
              </a:rPr>
              <a:t>Course Code: CCINCOM/L</a:t>
            </a:r>
            <a:endParaRPr lang="en-PH" sz="1600" dirty="0">
              <a:solidFill>
                <a:schemeClr val="bg1"/>
              </a:solidFill>
              <a:latin typeface="Abadi" panose="020B0604020202020204" pitchFamily="34" charset="0"/>
            </a:endParaRPr>
          </a:p>
        </p:txBody>
      </p:sp>
      <p:sp>
        <p:nvSpPr>
          <p:cNvPr id="8" name="TextBox 7">
            <a:extLst>
              <a:ext uri="{FF2B5EF4-FFF2-40B4-BE49-F238E27FC236}">
                <a16:creationId xmlns:a16="http://schemas.microsoft.com/office/drawing/2014/main" id="{B95C7AD6-4918-4294-AA88-B72FB28833FE}"/>
              </a:ext>
            </a:extLst>
          </p:cNvPr>
          <p:cNvSpPr txBox="1"/>
          <p:nvPr/>
        </p:nvSpPr>
        <p:spPr>
          <a:xfrm>
            <a:off x="0" y="6479929"/>
            <a:ext cx="2461846" cy="338554"/>
          </a:xfrm>
          <a:prstGeom prst="rect">
            <a:avLst/>
          </a:prstGeom>
          <a:noFill/>
        </p:spPr>
        <p:txBody>
          <a:bodyPr wrap="square" rtlCol="0">
            <a:spAutoFit/>
          </a:bodyPr>
          <a:lstStyle/>
          <a:p>
            <a:pPr algn="ctr"/>
            <a:r>
              <a:rPr lang="en-PH" sz="1600">
                <a:solidFill>
                  <a:schemeClr val="bg1"/>
                </a:solidFill>
                <a:latin typeface="Abadi" panose="020B0604020202020204" pitchFamily="34" charset="0"/>
              </a:rPr>
              <a:t>Joseph Marvin R. Imperial</a:t>
            </a:r>
          </a:p>
        </p:txBody>
      </p:sp>
      <p:sp>
        <p:nvSpPr>
          <p:cNvPr id="9" name="TextBox 8">
            <a:extLst>
              <a:ext uri="{FF2B5EF4-FFF2-40B4-BE49-F238E27FC236}">
                <a16:creationId xmlns:a16="http://schemas.microsoft.com/office/drawing/2014/main" id="{C3136E3D-4CFD-4EFC-98AB-367D0EF3C06B}"/>
              </a:ext>
            </a:extLst>
          </p:cNvPr>
          <p:cNvSpPr txBox="1"/>
          <p:nvPr/>
        </p:nvSpPr>
        <p:spPr>
          <a:xfrm>
            <a:off x="7086601" y="6490896"/>
            <a:ext cx="5105399" cy="338554"/>
          </a:xfrm>
          <a:prstGeom prst="rect">
            <a:avLst/>
          </a:prstGeom>
          <a:noFill/>
        </p:spPr>
        <p:txBody>
          <a:bodyPr wrap="square" rtlCol="0">
            <a:spAutoFit/>
          </a:bodyPr>
          <a:lstStyle/>
          <a:p>
            <a:pPr algn="r"/>
            <a:r>
              <a:rPr lang="en-PH" sz="1600">
                <a:solidFill>
                  <a:schemeClr val="bg1"/>
                </a:solidFill>
                <a:latin typeface="Abadi" panose="020B0604020202020204" pitchFamily="34" charset="0"/>
              </a:rPr>
              <a:t>NU College of Computing and Information Technologies</a:t>
            </a:r>
          </a:p>
        </p:txBody>
      </p:sp>
      <p:sp>
        <p:nvSpPr>
          <p:cNvPr id="13" name="Rectangle 12">
            <a:extLst>
              <a:ext uri="{FF2B5EF4-FFF2-40B4-BE49-F238E27FC236}">
                <a16:creationId xmlns:a16="http://schemas.microsoft.com/office/drawing/2014/main" id="{251B30DC-ACC5-404F-B51D-13612F115E3E}"/>
              </a:ext>
            </a:extLst>
          </p:cNvPr>
          <p:cNvSpPr/>
          <p:nvPr/>
        </p:nvSpPr>
        <p:spPr>
          <a:xfrm>
            <a:off x="0" y="6462346"/>
            <a:ext cx="12192000" cy="395654"/>
          </a:xfrm>
          <a:prstGeom prst="rect">
            <a:avLst/>
          </a:prstGeom>
          <a:solidFill>
            <a:schemeClr val="accent5">
              <a:lumMod val="50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4" name="TextBox 13">
            <a:extLst>
              <a:ext uri="{FF2B5EF4-FFF2-40B4-BE49-F238E27FC236}">
                <a16:creationId xmlns:a16="http://schemas.microsoft.com/office/drawing/2014/main" id="{ACC57CA2-30CA-4DDD-A941-8B9CC393DAFA}"/>
              </a:ext>
            </a:extLst>
          </p:cNvPr>
          <p:cNvSpPr txBox="1"/>
          <p:nvPr/>
        </p:nvSpPr>
        <p:spPr>
          <a:xfrm>
            <a:off x="0" y="6490896"/>
            <a:ext cx="3622432" cy="338554"/>
          </a:xfrm>
          <a:prstGeom prst="rect">
            <a:avLst/>
          </a:prstGeom>
          <a:noFill/>
        </p:spPr>
        <p:txBody>
          <a:bodyPr wrap="square" rtlCol="0">
            <a:spAutoFit/>
          </a:bodyPr>
          <a:lstStyle/>
          <a:p>
            <a:r>
              <a:rPr lang="en-PH" sz="1600">
                <a:solidFill>
                  <a:schemeClr val="bg1"/>
                </a:solidFill>
                <a:latin typeface="Abadi" panose="020B0604020104020204" pitchFamily="34" charset="0"/>
                <a:cs typeface="Aharoni" panose="020B0604020202020204" pitchFamily="2" charset="-79"/>
              </a:rPr>
              <a:t>REINFORCEMENT LEARNING</a:t>
            </a:r>
          </a:p>
        </p:txBody>
      </p:sp>
      <p:sp>
        <p:nvSpPr>
          <p:cNvPr id="15" name="TextBox 14">
            <a:extLst>
              <a:ext uri="{FF2B5EF4-FFF2-40B4-BE49-F238E27FC236}">
                <a16:creationId xmlns:a16="http://schemas.microsoft.com/office/drawing/2014/main" id="{31237222-F604-49F1-8989-AF06AF20EDD3}"/>
              </a:ext>
            </a:extLst>
          </p:cNvPr>
          <p:cNvSpPr txBox="1"/>
          <p:nvPr/>
        </p:nvSpPr>
        <p:spPr>
          <a:xfrm>
            <a:off x="9243646" y="6490896"/>
            <a:ext cx="2948354" cy="338554"/>
          </a:xfrm>
          <a:prstGeom prst="rect">
            <a:avLst/>
          </a:prstGeom>
          <a:noFill/>
        </p:spPr>
        <p:txBody>
          <a:bodyPr wrap="square" rtlCol="0">
            <a:spAutoFit/>
          </a:bodyPr>
          <a:lstStyle/>
          <a:p>
            <a:pPr algn="r"/>
            <a:r>
              <a:rPr lang="en-US" sz="1600">
                <a:solidFill>
                  <a:schemeClr val="bg1"/>
                </a:solidFill>
                <a:latin typeface="Abadi" panose="020B0604020104020204" pitchFamily="34" charset="0"/>
              </a:rPr>
              <a:t>Course Code: CCRNFLRL</a:t>
            </a:r>
            <a:endParaRPr lang="en-PH" sz="1600">
              <a:solidFill>
                <a:schemeClr val="bg1"/>
              </a:solidFill>
              <a:latin typeface="Abadi" panose="020B0604020104020204" pitchFamily="34" charset="0"/>
            </a:endParaRPr>
          </a:p>
        </p:txBody>
      </p:sp>
      <p:sp>
        <p:nvSpPr>
          <p:cNvPr id="5" name="Title 4">
            <a:extLst>
              <a:ext uri="{FF2B5EF4-FFF2-40B4-BE49-F238E27FC236}">
                <a16:creationId xmlns:a16="http://schemas.microsoft.com/office/drawing/2014/main" id="{EC47D021-EEC4-42AC-B4C3-BC584CB5BC9D}"/>
              </a:ext>
            </a:extLst>
          </p:cNvPr>
          <p:cNvSpPr>
            <a:spLocks noGrp="1"/>
          </p:cNvSpPr>
          <p:nvPr>
            <p:ph type="title"/>
          </p:nvPr>
        </p:nvSpPr>
        <p:spPr>
          <a:xfrm>
            <a:off x="352425" y="292273"/>
            <a:ext cx="11458574" cy="869778"/>
          </a:xfrm>
        </p:spPr>
        <p:txBody>
          <a:bodyPr/>
          <a:lstStyle/>
          <a:p>
            <a:r>
              <a:rPr lang="en-PH" b="1" dirty="0">
                <a:latin typeface="+mn-lt"/>
              </a:rPr>
              <a:t>Why does Dynamic Programming exist?</a:t>
            </a:r>
          </a:p>
        </p:txBody>
      </p:sp>
      <mc:AlternateContent xmlns:mc="http://schemas.openxmlformats.org/markup-compatibility/2006">
        <mc:Choice xmlns:a14="http://schemas.microsoft.com/office/drawing/2010/main" Requires="a14">
          <p:sp>
            <p:nvSpPr>
              <p:cNvPr id="10" name="Content Placeholder 9">
                <a:extLst>
                  <a:ext uri="{FF2B5EF4-FFF2-40B4-BE49-F238E27FC236}">
                    <a16:creationId xmlns:a16="http://schemas.microsoft.com/office/drawing/2014/main" id="{D5BBEC35-40CA-42D4-BC38-E13B39A6DA8E}"/>
                  </a:ext>
                </a:extLst>
              </p:cNvPr>
              <p:cNvSpPr>
                <a:spLocks noGrp="1"/>
              </p:cNvSpPr>
              <p:nvPr>
                <p:ph idx="1"/>
              </p:nvPr>
            </p:nvSpPr>
            <p:spPr>
              <a:xfrm>
                <a:off x="457198" y="1341120"/>
                <a:ext cx="11043922" cy="4602480"/>
              </a:xfrm>
            </p:spPr>
            <p:txBody>
              <a:bodyPr>
                <a:normAutofit/>
              </a:bodyPr>
              <a:lstStyle/>
              <a:p>
                <a:pPr marL="0" indent="0">
                  <a:buNone/>
                </a:pPr>
                <a:r>
                  <a:rPr lang="en-US" sz="2400" dirty="0">
                    <a:latin typeface="Calibri (Body)"/>
                    <a:ea typeface="Cambria" panose="02040503050406030204" pitchFamily="18" charset="0"/>
                  </a:rPr>
                  <a:t>Dynamic programming can be used to solve problems in polynomial time </a:t>
                </a:r>
                <a:r>
                  <a:rPr lang="en-US" sz="2400" b="1" dirty="0">
                    <a:latin typeface="Cambria Math" panose="02040503050406030204" pitchFamily="18" charset="0"/>
                    <a:ea typeface="Cambria Math" panose="02040503050406030204" pitchFamily="18" charset="0"/>
                  </a:rPr>
                  <a:t>O(</a:t>
                </a:r>
                <a14:m>
                  <m:oMath xmlns:m="http://schemas.openxmlformats.org/officeDocument/2006/math">
                    <m:sSup>
                      <m:sSupPr>
                        <m:ctrlPr>
                          <a:rPr lang="en-US" sz="2400" b="1" i="1" smtClean="0">
                            <a:latin typeface="Cambria Math" panose="02040503050406030204" pitchFamily="18" charset="0"/>
                            <a:ea typeface="Cambria Math" panose="02040503050406030204" pitchFamily="18" charset="0"/>
                          </a:rPr>
                        </m:ctrlPr>
                      </m:sSupPr>
                      <m:e>
                        <m:r>
                          <a:rPr lang="en-PH" sz="2400" b="1" i="0" smtClean="0">
                            <a:latin typeface="Cambria Math" panose="02040503050406030204" pitchFamily="18" charset="0"/>
                            <a:ea typeface="Cambria Math" panose="02040503050406030204" pitchFamily="18" charset="0"/>
                          </a:rPr>
                          <m:t>𝐧</m:t>
                        </m:r>
                      </m:e>
                      <m:sup>
                        <m:r>
                          <a:rPr lang="en-PH" sz="2400" b="1" i="0" smtClean="0">
                            <a:latin typeface="Cambria Math" panose="02040503050406030204" pitchFamily="18" charset="0"/>
                            <a:ea typeface="Cambria Math" panose="02040503050406030204" pitchFamily="18" charset="0"/>
                          </a:rPr>
                          <m:t>𝟐</m:t>
                        </m:r>
                      </m:sup>
                    </m:sSup>
                  </m:oMath>
                </a14:m>
                <a:r>
                  <a:rPr lang="en-US" sz="2400" b="1" dirty="0">
                    <a:latin typeface="Cambria Math" panose="02040503050406030204" pitchFamily="18" charset="0"/>
                    <a:ea typeface="Cambria Math" panose="02040503050406030204" pitchFamily="18" charset="0"/>
                  </a:rPr>
                  <a:t>) </a:t>
                </a:r>
              </a:p>
              <a:p>
                <a:pPr marL="0" indent="0">
                  <a:buNone/>
                </a:pPr>
                <a:r>
                  <a:rPr lang="en-US" sz="2400" dirty="0">
                    <a:latin typeface="Calibri (Body)"/>
                    <a:ea typeface="Cambria" panose="02040503050406030204" pitchFamily="18" charset="0"/>
                  </a:rPr>
                  <a:t>whereas a naïve approach would take exponential time </a:t>
                </a:r>
                <a:r>
                  <a:rPr lang="en-US" sz="2400" b="1" dirty="0">
                    <a:latin typeface="Cambria Math" panose="02040503050406030204" pitchFamily="18" charset="0"/>
                    <a:ea typeface="Cambria Math" panose="02040503050406030204" pitchFamily="18" charset="0"/>
                  </a:rPr>
                  <a:t>O(</a:t>
                </a:r>
                <a14:m>
                  <m:oMath xmlns:m="http://schemas.openxmlformats.org/officeDocument/2006/math">
                    <m:sSup>
                      <m:sSupPr>
                        <m:ctrlPr>
                          <a:rPr lang="en-US" sz="2400" b="1" i="1" smtClean="0">
                            <a:latin typeface="Cambria Math" panose="02040503050406030204" pitchFamily="18" charset="0"/>
                            <a:ea typeface="Cambria Math" panose="02040503050406030204" pitchFamily="18" charset="0"/>
                          </a:rPr>
                        </m:ctrlPr>
                      </m:sSupPr>
                      <m:e>
                        <m:r>
                          <a:rPr lang="en-PH" sz="2400" b="1" i="0" smtClean="0">
                            <a:latin typeface="Cambria Math" panose="02040503050406030204" pitchFamily="18" charset="0"/>
                            <a:ea typeface="Cambria Math" panose="02040503050406030204" pitchFamily="18" charset="0"/>
                          </a:rPr>
                          <m:t>𝟐</m:t>
                        </m:r>
                      </m:e>
                      <m:sup>
                        <m:r>
                          <a:rPr lang="en-PH" sz="2400" b="1" i="0" smtClean="0">
                            <a:latin typeface="Cambria Math" panose="02040503050406030204" pitchFamily="18" charset="0"/>
                            <a:ea typeface="Cambria Math" panose="02040503050406030204" pitchFamily="18" charset="0"/>
                          </a:rPr>
                          <m:t>𝐧</m:t>
                        </m:r>
                      </m:sup>
                    </m:sSup>
                  </m:oMath>
                </a14:m>
                <a:r>
                  <a:rPr lang="en-US" sz="2400" b="1" dirty="0">
                    <a:latin typeface="Cambria Math" panose="02040503050406030204" pitchFamily="18" charset="0"/>
                    <a:ea typeface="Cambria Math" panose="02040503050406030204" pitchFamily="18" charset="0"/>
                  </a:rPr>
                  <a:t>).</a:t>
                </a:r>
              </a:p>
              <a:p>
                <a:pPr marL="0" indent="0">
                  <a:buNone/>
                </a:pPr>
                <a:endParaRPr lang="en-US" sz="2400" b="1" dirty="0">
                  <a:latin typeface="Cambria Math" panose="02040503050406030204" pitchFamily="18" charset="0"/>
                  <a:ea typeface="Cambria Math" panose="02040503050406030204" pitchFamily="18" charset="0"/>
                </a:endParaRPr>
              </a:p>
              <a:p>
                <a:pPr marL="0" indent="0">
                  <a:buNone/>
                </a:pPr>
                <a:r>
                  <a:rPr lang="en-US" sz="2400" dirty="0">
                    <a:latin typeface="Calibri (Body)"/>
                    <a:ea typeface="Cambria Math" panose="02040503050406030204" pitchFamily="18" charset="0"/>
                  </a:rPr>
                  <a:t>Dynamic programming </a:t>
                </a:r>
                <a:r>
                  <a:rPr lang="en-US" sz="2400" b="1" dirty="0">
                    <a:latin typeface="Calibri (Body)"/>
                    <a:ea typeface="Cambria Math" panose="02040503050406030204" pitchFamily="18" charset="0"/>
                  </a:rPr>
                  <a:t>is an optimization technique. </a:t>
                </a:r>
                <a:r>
                  <a:rPr lang="en-US" sz="2400" dirty="0">
                    <a:latin typeface="Calibri (Body)"/>
                    <a:ea typeface="Cambria Math" panose="02040503050406030204" pitchFamily="18" charset="0"/>
                  </a:rPr>
                  <a:t>It is a method to optimize a solution to a problem (e.g., optimizing a solution from exponential time down to polynomial time).</a:t>
                </a:r>
              </a:p>
              <a:p>
                <a:pPr marL="0" indent="0">
                  <a:buNone/>
                </a:pPr>
                <a:endParaRPr lang="en-US" sz="2400" dirty="0">
                  <a:latin typeface="Calibri (Body)"/>
                  <a:ea typeface="Cambria" panose="02040503050406030204" pitchFamily="18" charset="0"/>
                </a:endParaRPr>
              </a:p>
              <a:p>
                <a:pPr marL="0" indent="0">
                  <a:buNone/>
                </a:pPr>
                <a:r>
                  <a:rPr lang="en-US" sz="2400" dirty="0">
                    <a:latin typeface="Calibri (Body)"/>
                    <a:ea typeface="Cambria" panose="02040503050406030204" pitchFamily="18" charset="0"/>
                  </a:rPr>
                  <a:t>Sometimes solutions can be optimized even further and get a linear time complexity </a:t>
                </a:r>
                <a:r>
                  <a:rPr lang="en-US" sz="2400" b="1" dirty="0">
                    <a:latin typeface="Cambria Math" panose="02040503050406030204" pitchFamily="18" charset="0"/>
                    <a:ea typeface="Cambria Math" panose="02040503050406030204" pitchFamily="18" charset="0"/>
                  </a:rPr>
                  <a:t>O(n).</a:t>
                </a:r>
                <a:endParaRPr lang="en-US" sz="2400" dirty="0">
                  <a:latin typeface="Calibri (Body)"/>
                  <a:ea typeface="Cambria" panose="02040503050406030204" pitchFamily="18" charset="0"/>
                </a:endParaRPr>
              </a:p>
            </p:txBody>
          </p:sp>
        </mc:Choice>
        <mc:Fallback>
          <p:sp>
            <p:nvSpPr>
              <p:cNvPr id="10" name="Content Placeholder 9">
                <a:extLst>
                  <a:ext uri="{FF2B5EF4-FFF2-40B4-BE49-F238E27FC236}">
                    <a16:creationId xmlns:a16="http://schemas.microsoft.com/office/drawing/2014/main" id="{D5BBEC35-40CA-42D4-BC38-E13B39A6DA8E}"/>
                  </a:ext>
                </a:extLst>
              </p:cNvPr>
              <p:cNvSpPr>
                <a:spLocks noGrp="1" noRot="1" noChangeAspect="1" noMove="1" noResize="1" noEditPoints="1" noAdjustHandles="1" noChangeArrowheads="1" noChangeShapeType="1" noTextEdit="1"/>
              </p:cNvSpPr>
              <p:nvPr>
                <p:ph idx="1"/>
              </p:nvPr>
            </p:nvSpPr>
            <p:spPr>
              <a:xfrm>
                <a:off x="457198" y="1341120"/>
                <a:ext cx="11043922" cy="4602480"/>
              </a:xfrm>
              <a:blipFill>
                <a:blip r:embed="rId2"/>
                <a:stretch>
                  <a:fillRect l="-828" t="-1987"/>
                </a:stretch>
              </a:blipFill>
            </p:spPr>
            <p:txBody>
              <a:bodyPr/>
              <a:lstStyle/>
              <a:p>
                <a:r>
                  <a:rPr lang="en-PH">
                    <a:noFill/>
                  </a:rPr>
                  <a:t> </a:t>
                </a:r>
              </a:p>
            </p:txBody>
          </p:sp>
        </mc:Fallback>
      </mc:AlternateContent>
    </p:spTree>
    <p:extLst>
      <p:ext uri="{BB962C8B-B14F-4D97-AF65-F5344CB8AC3E}">
        <p14:creationId xmlns:p14="http://schemas.microsoft.com/office/powerpoint/2010/main" val="30216890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33CA7EB-D821-4578-A186-D330E9178EDE}"/>
              </a:ext>
            </a:extLst>
          </p:cNvPr>
          <p:cNvSpPr txBox="1"/>
          <p:nvPr/>
        </p:nvSpPr>
        <p:spPr>
          <a:xfrm>
            <a:off x="87923" y="28551"/>
            <a:ext cx="3622432" cy="338554"/>
          </a:xfrm>
          <a:prstGeom prst="rect">
            <a:avLst/>
          </a:prstGeom>
          <a:noFill/>
        </p:spPr>
        <p:txBody>
          <a:bodyPr wrap="square" rtlCol="0">
            <a:spAutoFit/>
          </a:bodyPr>
          <a:lstStyle/>
          <a:p>
            <a:r>
              <a:rPr lang="en-PH" sz="1600">
                <a:solidFill>
                  <a:schemeClr val="bg1"/>
                </a:solidFill>
                <a:latin typeface="Abadi" panose="020B0604020104020204" pitchFamily="34" charset="0"/>
                <a:cs typeface="Aharoni" panose="020B0604020202020204" pitchFamily="2" charset="-79"/>
              </a:rPr>
              <a:t>INTRODUCTION TO COMPUTING</a:t>
            </a:r>
          </a:p>
        </p:txBody>
      </p:sp>
      <p:sp>
        <p:nvSpPr>
          <p:cNvPr id="7" name="TextBox 6">
            <a:extLst>
              <a:ext uri="{FF2B5EF4-FFF2-40B4-BE49-F238E27FC236}">
                <a16:creationId xmlns:a16="http://schemas.microsoft.com/office/drawing/2014/main" id="{9B128FD4-EE77-4086-837E-5EAF83B0DDD1}"/>
              </a:ext>
            </a:extLst>
          </p:cNvPr>
          <p:cNvSpPr txBox="1"/>
          <p:nvPr/>
        </p:nvSpPr>
        <p:spPr>
          <a:xfrm>
            <a:off x="9182099" y="13190"/>
            <a:ext cx="2948354" cy="338554"/>
          </a:xfrm>
          <a:prstGeom prst="rect">
            <a:avLst/>
          </a:prstGeom>
          <a:noFill/>
        </p:spPr>
        <p:txBody>
          <a:bodyPr wrap="square" rtlCol="0">
            <a:spAutoFit/>
          </a:bodyPr>
          <a:lstStyle/>
          <a:p>
            <a:pPr algn="r"/>
            <a:r>
              <a:rPr lang="en-US" sz="1600" dirty="0">
                <a:solidFill>
                  <a:schemeClr val="bg1"/>
                </a:solidFill>
              </a:rPr>
              <a:t>Course Code: CCINCOM/L</a:t>
            </a:r>
            <a:endParaRPr lang="en-PH" sz="1600" dirty="0">
              <a:solidFill>
                <a:schemeClr val="bg1"/>
              </a:solidFill>
              <a:latin typeface="Abadi" panose="020B0604020202020204" pitchFamily="34" charset="0"/>
            </a:endParaRPr>
          </a:p>
        </p:txBody>
      </p:sp>
      <p:sp>
        <p:nvSpPr>
          <p:cNvPr id="8" name="TextBox 7">
            <a:extLst>
              <a:ext uri="{FF2B5EF4-FFF2-40B4-BE49-F238E27FC236}">
                <a16:creationId xmlns:a16="http://schemas.microsoft.com/office/drawing/2014/main" id="{B95C7AD6-4918-4294-AA88-B72FB28833FE}"/>
              </a:ext>
            </a:extLst>
          </p:cNvPr>
          <p:cNvSpPr txBox="1"/>
          <p:nvPr/>
        </p:nvSpPr>
        <p:spPr>
          <a:xfrm>
            <a:off x="0" y="6479929"/>
            <a:ext cx="2461846" cy="338554"/>
          </a:xfrm>
          <a:prstGeom prst="rect">
            <a:avLst/>
          </a:prstGeom>
          <a:noFill/>
        </p:spPr>
        <p:txBody>
          <a:bodyPr wrap="square" rtlCol="0">
            <a:spAutoFit/>
          </a:bodyPr>
          <a:lstStyle/>
          <a:p>
            <a:pPr algn="ctr"/>
            <a:r>
              <a:rPr lang="en-PH" sz="1600">
                <a:solidFill>
                  <a:schemeClr val="bg1"/>
                </a:solidFill>
                <a:latin typeface="Abadi" panose="020B0604020202020204" pitchFamily="34" charset="0"/>
              </a:rPr>
              <a:t>Joseph Marvin R. Imperial</a:t>
            </a:r>
          </a:p>
        </p:txBody>
      </p:sp>
      <p:sp>
        <p:nvSpPr>
          <p:cNvPr id="9" name="TextBox 8">
            <a:extLst>
              <a:ext uri="{FF2B5EF4-FFF2-40B4-BE49-F238E27FC236}">
                <a16:creationId xmlns:a16="http://schemas.microsoft.com/office/drawing/2014/main" id="{C3136E3D-4CFD-4EFC-98AB-367D0EF3C06B}"/>
              </a:ext>
            </a:extLst>
          </p:cNvPr>
          <p:cNvSpPr txBox="1"/>
          <p:nvPr/>
        </p:nvSpPr>
        <p:spPr>
          <a:xfrm>
            <a:off x="7086601" y="6490896"/>
            <a:ext cx="5105399" cy="338554"/>
          </a:xfrm>
          <a:prstGeom prst="rect">
            <a:avLst/>
          </a:prstGeom>
          <a:noFill/>
        </p:spPr>
        <p:txBody>
          <a:bodyPr wrap="square" rtlCol="0">
            <a:spAutoFit/>
          </a:bodyPr>
          <a:lstStyle/>
          <a:p>
            <a:pPr algn="r"/>
            <a:r>
              <a:rPr lang="en-PH" sz="1600">
                <a:solidFill>
                  <a:schemeClr val="bg1"/>
                </a:solidFill>
                <a:latin typeface="Abadi" panose="020B0604020202020204" pitchFamily="34" charset="0"/>
              </a:rPr>
              <a:t>NU College of Computing and Information Technologies</a:t>
            </a:r>
          </a:p>
        </p:txBody>
      </p:sp>
      <p:sp>
        <p:nvSpPr>
          <p:cNvPr id="13" name="Rectangle 12">
            <a:extLst>
              <a:ext uri="{FF2B5EF4-FFF2-40B4-BE49-F238E27FC236}">
                <a16:creationId xmlns:a16="http://schemas.microsoft.com/office/drawing/2014/main" id="{251B30DC-ACC5-404F-B51D-13612F115E3E}"/>
              </a:ext>
            </a:extLst>
          </p:cNvPr>
          <p:cNvSpPr/>
          <p:nvPr/>
        </p:nvSpPr>
        <p:spPr>
          <a:xfrm>
            <a:off x="0" y="6462346"/>
            <a:ext cx="12192000" cy="395654"/>
          </a:xfrm>
          <a:prstGeom prst="rect">
            <a:avLst/>
          </a:prstGeom>
          <a:solidFill>
            <a:schemeClr val="accent5">
              <a:lumMod val="50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4" name="TextBox 13">
            <a:extLst>
              <a:ext uri="{FF2B5EF4-FFF2-40B4-BE49-F238E27FC236}">
                <a16:creationId xmlns:a16="http://schemas.microsoft.com/office/drawing/2014/main" id="{ACC57CA2-30CA-4DDD-A941-8B9CC393DAFA}"/>
              </a:ext>
            </a:extLst>
          </p:cNvPr>
          <p:cNvSpPr txBox="1"/>
          <p:nvPr/>
        </p:nvSpPr>
        <p:spPr>
          <a:xfrm>
            <a:off x="0" y="6490896"/>
            <a:ext cx="3622432" cy="338554"/>
          </a:xfrm>
          <a:prstGeom prst="rect">
            <a:avLst/>
          </a:prstGeom>
          <a:noFill/>
        </p:spPr>
        <p:txBody>
          <a:bodyPr wrap="square" rtlCol="0">
            <a:spAutoFit/>
          </a:bodyPr>
          <a:lstStyle/>
          <a:p>
            <a:r>
              <a:rPr lang="en-PH" sz="1600">
                <a:solidFill>
                  <a:schemeClr val="bg1"/>
                </a:solidFill>
                <a:latin typeface="Abadi" panose="020B0604020104020204" pitchFamily="34" charset="0"/>
                <a:cs typeface="Aharoni" panose="020B0604020202020204" pitchFamily="2" charset="-79"/>
              </a:rPr>
              <a:t>REINFORCEMENT LEARNING</a:t>
            </a:r>
          </a:p>
        </p:txBody>
      </p:sp>
      <p:sp>
        <p:nvSpPr>
          <p:cNvPr id="15" name="TextBox 14">
            <a:extLst>
              <a:ext uri="{FF2B5EF4-FFF2-40B4-BE49-F238E27FC236}">
                <a16:creationId xmlns:a16="http://schemas.microsoft.com/office/drawing/2014/main" id="{31237222-F604-49F1-8989-AF06AF20EDD3}"/>
              </a:ext>
            </a:extLst>
          </p:cNvPr>
          <p:cNvSpPr txBox="1"/>
          <p:nvPr/>
        </p:nvSpPr>
        <p:spPr>
          <a:xfrm>
            <a:off x="9243646" y="6490896"/>
            <a:ext cx="2948354" cy="338554"/>
          </a:xfrm>
          <a:prstGeom prst="rect">
            <a:avLst/>
          </a:prstGeom>
          <a:noFill/>
        </p:spPr>
        <p:txBody>
          <a:bodyPr wrap="square" rtlCol="0">
            <a:spAutoFit/>
          </a:bodyPr>
          <a:lstStyle/>
          <a:p>
            <a:pPr algn="r"/>
            <a:r>
              <a:rPr lang="en-US" sz="1600">
                <a:solidFill>
                  <a:schemeClr val="bg1"/>
                </a:solidFill>
                <a:latin typeface="Abadi" panose="020B0604020104020204" pitchFamily="34" charset="0"/>
              </a:rPr>
              <a:t>Course Code: CCRNFLRL</a:t>
            </a:r>
            <a:endParaRPr lang="en-PH" sz="1600">
              <a:solidFill>
                <a:schemeClr val="bg1"/>
              </a:solidFill>
              <a:latin typeface="Abadi" panose="020B0604020104020204" pitchFamily="34" charset="0"/>
            </a:endParaRPr>
          </a:p>
        </p:txBody>
      </p:sp>
      <p:sp>
        <p:nvSpPr>
          <p:cNvPr id="5" name="Title 4">
            <a:extLst>
              <a:ext uri="{FF2B5EF4-FFF2-40B4-BE49-F238E27FC236}">
                <a16:creationId xmlns:a16="http://schemas.microsoft.com/office/drawing/2014/main" id="{EC47D021-EEC4-42AC-B4C3-BC584CB5BC9D}"/>
              </a:ext>
            </a:extLst>
          </p:cNvPr>
          <p:cNvSpPr>
            <a:spLocks noGrp="1"/>
          </p:cNvSpPr>
          <p:nvPr>
            <p:ph type="title"/>
          </p:nvPr>
        </p:nvSpPr>
        <p:spPr>
          <a:xfrm>
            <a:off x="352425" y="292273"/>
            <a:ext cx="11458574" cy="869778"/>
          </a:xfrm>
        </p:spPr>
        <p:txBody>
          <a:bodyPr/>
          <a:lstStyle/>
          <a:p>
            <a:r>
              <a:rPr lang="en-PH" b="1" dirty="0">
                <a:latin typeface="+mn-lt"/>
              </a:rPr>
              <a:t>When to use Dynamic Programming? </a:t>
            </a:r>
          </a:p>
        </p:txBody>
      </p:sp>
      <p:sp>
        <p:nvSpPr>
          <p:cNvPr id="10" name="Content Placeholder 9">
            <a:extLst>
              <a:ext uri="{FF2B5EF4-FFF2-40B4-BE49-F238E27FC236}">
                <a16:creationId xmlns:a16="http://schemas.microsoft.com/office/drawing/2014/main" id="{D5BBEC35-40CA-42D4-BC38-E13B39A6DA8E}"/>
              </a:ext>
            </a:extLst>
          </p:cNvPr>
          <p:cNvSpPr>
            <a:spLocks noGrp="1"/>
          </p:cNvSpPr>
          <p:nvPr>
            <p:ph idx="1"/>
          </p:nvPr>
        </p:nvSpPr>
        <p:spPr>
          <a:xfrm>
            <a:off x="457198" y="1341120"/>
            <a:ext cx="11043922" cy="4602480"/>
          </a:xfrm>
        </p:spPr>
        <p:txBody>
          <a:bodyPr>
            <a:normAutofit/>
          </a:bodyPr>
          <a:lstStyle/>
          <a:p>
            <a:pPr marL="0" indent="0">
              <a:buNone/>
            </a:pPr>
            <a:r>
              <a:rPr lang="en-US" sz="2400" dirty="0"/>
              <a:t>What are the characteristics of a problem that tells us that we can apply dynamic programming to solve it?</a:t>
            </a:r>
          </a:p>
          <a:p>
            <a:pPr marL="0" indent="0">
              <a:buNone/>
            </a:pPr>
            <a:endParaRPr lang="en-US" sz="2400" dirty="0"/>
          </a:p>
          <a:p>
            <a:pPr marL="0" indent="0">
              <a:buNone/>
            </a:pPr>
            <a:r>
              <a:rPr lang="en-US" sz="2400" dirty="0"/>
              <a:t>A problem must have two properties:</a:t>
            </a:r>
          </a:p>
          <a:p>
            <a:pPr marL="457200" indent="-457200">
              <a:buFont typeface="+mj-lt"/>
              <a:buAutoNum type="arabicPeriod"/>
            </a:pPr>
            <a:r>
              <a:rPr lang="en-US" sz="2400" b="1" dirty="0"/>
              <a:t>Optimal Substructure </a:t>
            </a:r>
          </a:p>
          <a:p>
            <a:pPr lvl="1">
              <a:buFont typeface="Wingdings" panose="05000000000000000000" pitchFamily="2" charset="2"/>
              <a:buChar char="§"/>
            </a:pPr>
            <a:r>
              <a:rPr lang="en-US" sz="2000" dirty="0"/>
              <a:t>Optimal simply means “the best ” or “most desirable”.</a:t>
            </a:r>
          </a:p>
          <a:p>
            <a:pPr lvl="1">
              <a:buFont typeface="Wingdings" panose="05000000000000000000" pitchFamily="2" charset="2"/>
              <a:buChar char="§"/>
            </a:pPr>
            <a:r>
              <a:rPr lang="en-US" sz="2000" dirty="0"/>
              <a:t>Substructure means the subproblem of a main problem.</a:t>
            </a:r>
          </a:p>
          <a:p>
            <a:pPr lvl="1">
              <a:buFont typeface="Wingdings" panose="05000000000000000000" pitchFamily="2" charset="2"/>
              <a:buChar char="§"/>
            </a:pPr>
            <a:r>
              <a:rPr lang="en-US" sz="2000" dirty="0"/>
              <a:t>A problem has an optimal substructure property when its optimal solution can be constructed from the optimal solutions of its subproblems.</a:t>
            </a:r>
          </a:p>
          <a:p>
            <a:pPr lvl="1">
              <a:buFont typeface="Wingdings" panose="05000000000000000000" pitchFamily="2" charset="2"/>
              <a:buChar char="§"/>
            </a:pPr>
            <a:r>
              <a:rPr lang="en-US" sz="2000" dirty="0"/>
              <a:t>By solving each subproblem in its most optimal way we obtain optimal solution to the main problem.</a:t>
            </a:r>
          </a:p>
        </p:txBody>
      </p:sp>
    </p:spTree>
    <p:extLst>
      <p:ext uri="{BB962C8B-B14F-4D97-AF65-F5344CB8AC3E}">
        <p14:creationId xmlns:p14="http://schemas.microsoft.com/office/powerpoint/2010/main" val="36209941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33CA7EB-D821-4578-A186-D330E9178EDE}"/>
              </a:ext>
            </a:extLst>
          </p:cNvPr>
          <p:cNvSpPr txBox="1"/>
          <p:nvPr/>
        </p:nvSpPr>
        <p:spPr>
          <a:xfrm>
            <a:off x="87923" y="28551"/>
            <a:ext cx="3622432" cy="338554"/>
          </a:xfrm>
          <a:prstGeom prst="rect">
            <a:avLst/>
          </a:prstGeom>
          <a:noFill/>
        </p:spPr>
        <p:txBody>
          <a:bodyPr wrap="square" rtlCol="0">
            <a:spAutoFit/>
          </a:bodyPr>
          <a:lstStyle/>
          <a:p>
            <a:r>
              <a:rPr lang="en-PH" sz="1600">
                <a:solidFill>
                  <a:schemeClr val="bg1"/>
                </a:solidFill>
                <a:latin typeface="Abadi" panose="020B0604020104020204" pitchFamily="34" charset="0"/>
                <a:cs typeface="Aharoni" panose="020B0604020202020204" pitchFamily="2" charset="-79"/>
              </a:rPr>
              <a:t>INTRODUCTION TO COMPUTING</a:t>
            </a:r>
          </a:p>
        </p:txBody>
      </p:sp>
      <p:sp>
        <p:nvSpPr>
          <p:cNvPr id="7" name="TextBox 6">
            <a:extLst>
              <a:ext uri="{FF2B5EF4-FFF2-40B4-BE49-F238E27FC236}">
                <a16:creationId xmlns:a16="http://schemas.microsoft.com/office/drawing/2014/main" id="{9B128FD4-EE77-4086-837E-5EAF83B0DDD1}"/>
              </a:ext>
            </a:extLst>
          </p:cNvPr>
          <p:cNvSpPr txBox="1"/>
          <p:nvPr/>
        </p:nvSpPr>
        <p:spPr>
          <a:xfrm>
            <a:off x="9182099" y="13190"/>
            <a:ext cx="2948354" cy="338554"/>
          </a:xfrm>
          <a:prstGeom prst="rect">
            <a:avLst/>
          </a:prstGeom>
          <a:noFill/>
        </p:spPr>
        <p:txBody>
          <a:bodyPr wrap="square" rtlCol="0">
            <a:spAutoFit/>
          </a:bodyPr>
          <a:lstStyle/>
          <a:p>
            <a:pPr algn="r"/>
            <a:r>
              <a:rPr lang="en-US" sz="1600" dirty="0">
                <a:solidFill>
                  <a:schemeClr val="bg1"/>
                </a:solidFill>
              </a:rPr>
              <a:t>Course Code: CCINCOM/L</a:t>
            </a:r>
            <a:endParaRPr lang="en-PH" sz="1600" dirty="0">
              <a:solidFill>
                <a:schemeClr val="bg1"/>
              </a:solidFill>
              <a:latin typeface="Abadi" panose="020B0604020202020204" pitchFamily="34" charset="0"/>
            </a:endParaRPr>
          </a:p>
        </p:txBody>
      </p:sp>
      <p:sp>
        <p:nvSpPr>
          <p:cNvPr id="8" name="TextBox 7">
            <a:extLst>
              <a:ext uri="{FF2B5EF4-FFF2-40B4-BE49-F238E27FC236}">
                <a16:creationId xmlns:a16="http://schemas.microsoft.com/office/drawing/2014/main" id="{B95C7AD6-4918-4294-AA88-B72FB28833FE}"/>
              </a:ext>
            </a:extLst>
          </p:cNvPr>
          <p:cNvSpPr txBox="1"/>
          <p:nvPr/>
        </p:nvSpPr>
        <p:spPr>
          <a:xfrm>
            <a:off x="0" y="6479929"/>
            <a:ext cx="2461846" cy="338554"/>
          </a:xfrm>
          <a:prstGeom prst="rect">
            <a:avLst/>
          </a:prstGeom>
          <a:noFill/>
        </p:spPr>
        <p:txBody>
          <a:bodyPr wrap="square" rtlCol="0">
            <a:spAutoFit/>
          </a:bodyPr>
          <a:lstStyle/>
          <a:p>
            <a:pPr algn="ctr"/>
            <a:r>
              <a:rPr lang="en-PH" sz="1600">
                <a:solidFill>
                  <a:schemeClr val="bg1"/>
                </a:solidFill>
                <a:latin typeface="Abadi" panose="020B0604020202020204" pitchFamily="34" charset="0"/>
              </a:rPr>
              <a:t>Joseph Marvin R. Imperial</a:t>
            </a:r>
          </a:p>
        </p:txBody>
      </p:sp>
      <p:sp>
        <p:nvSpPr>
          <p:cNvPr id="9" name="TextBox 8">
            <a:extLst>
              <a:ext uri="{FF2B5EF4-FFF2-40B4-BE49-F238E27FC236}">
                <a16:creationId xmlns:a16="http://schemas.microsoft.com/office/drawing/2014/main" id="{C3136E3D-4CFD-4EFC-98AB-367D0EF3C06B}"/>
              </a:ext>
            </a:extLst>
          </p:cNvPr>
          <p:cNvSpPr txBox="1"/>
          <p:nvPr/>
        </p:nvSpPr>
        <p:spPr>
          <a:xfrm>
            <a:off x="7086601" y="6490896"/>
            <a:ext cx="5105399" cy="338554"/>
          </a:xfrm>
          <a:prstGeom prst="rect">
            <a:avLst/>
          </a:prstGeom>
          <a:noFill/>
        </p:spPr>
        <p:txBody>
          <a:bodyPr wrap="square" rtlCol="0">
            <a:spAutoFit/>
          </a:bodyPr>
          <a:lstStyle/>
          <a:p>
            <a:pPr algn="r"/>
            <a:r>
              <a:rPr lang="en-PH" sz="1600">
                <a:solidFill>
                  <a:schemeClr val="bg1"/>
                </a:solidFill>
                <a:latin typeface="Abadi" panose="020B0604020202020204" pitchFamily="34" charset="0"/>
              </a:rPr>
              <a:t>NU College of Computing and Information Technologies</a:t>
            </a:r>
          </a:p>
        </p:txBody>
      </p:sp>
      <p:sp>
        <p:nvSpPr>
          <p:cNvPr id="13" name="Rectangle 12">
            <a:extLst>
              <a:ext uri="{FF2B5EF4-FFF2-40B4-BE49-F238E27FC236}">
                <a16:creationId xmlns:a16="http://schemas.microsoft.com/office/drawing/2014/main" id="{251B30DC-ACC5-404F-B51D-13612F115E3E}"/>
              </a:ext>
            </a:extLst>
          </p:cNvPr>
          <p:cNvSpPr/>
          <p:nvPr/>
        </p:nvSpPr>
        <p:spPr>
          <a:xfrm>
            <a:off x="0" y="6462346"/>
            <a:ext cx="12192000" cy="395654"/>
          </a:xfrm>
          <a:prstGeom prst="rect">
            <a:avLst/>
          </a:prstGeom>
          <a:solidFill>
            <a:schemeClr val="accent5">
              <a:lumMod val="50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4" name="TextBox 13">
            <a:extLst>
              <a:ext uri="{FF2B5EF4-FFF2-40B4-BE49-F238E27FC236}">
                <a16:creationId xmlns:a16="http://schemas.microsoft.com/office/drawing/2014/main" id="{ACC57CA2-30CA-4DDD-A941-8B9CC393DAFA}"/>
              </a:ext>
            </a:extLst>
          </p:cNvPr>
          <p:cNvSpPr txBox="1"/>
          <p:nvPr/>
        </p:nvSpPr>
        <p:spPr>
          <a:xfrm>
            <a:off x="0" y="6490896"/>
            <a:ext cx="3622432" cy="338554"/>
          </a:xfrm>
          <a:prstGeom prst="rect">
            <a:avLst/>
          </a:prstGeom>
          <a:noFill/>
        </p:spPr>
        <p:txBody>
          <a:bodyPr wrap="square" rtlCol="0">
            <a:spAutoFit/>
          </a:bodyPr>
          <a:lstStyle/>
          <a:p>
            <a:r>
              <a:rPr lang="en-PH" sz="1600">
                <a:solidFill>
                  <a:schemeClr val="bg1"/>
                </a:solidFill>
                <a:latin typeface="Abadi" panose="020B0604020104020204" pitchFamily="34" charset="0"/>
                <a:cs typeface="Aharoni" panose="020B0604020202020204" pitchFamily="2" charset="-79"/>
              </a:rPr>
              <a:t>REINFORCEMENT LEARNING</a:t>
            </a:r>
          </a:p>
        </p:txBody>
      </p:sp>
      <p:sp>
        <p:nvSpPr>
          <p:cNvPr id="15" name="TextBox 14">
            <a:extLst>
              <a:ext uri="{FF2B5EF4-FFF2-40B4-BE49-F238E27FC236}">
                <a16:creationId xmlns:a16="http://schemas.microsoft.com/office/drawing/2014/main" id="{31237222-F604-49F1-8989-AF06AF20EDD3}"/>
              </a:ext>
            </a:extLst>
          </p:cNvPr>
          <p:cNvSpPr txBox="1"/>
          <p:nvPr/>
        </p:nvSpPr>
        <p:spPr>
          <a:xfrm>
            <a:off x="9243646" y="6490896"/>
            <a:ext cx="2948354" cy="338554"/>
          </a:xfrm>
          <a:prstGeom prst="rect">
            <a:avLst/>
          </a:prstGeom>
          <a:noFill/>
        </p:spPr>
        <p:txBody>
          <a:bodyPr wrap="square" rtlCol="0">
            <a:spAutoFit/>
          </a:bodyPr>
          <a:lstStyle/>
          <a:p>
            <a:pPr algn="r"/>
            <a:r>
              <a:rPr lang="en-US" sz="1600">
                <a:solidFill>
                  <a:schemeClr val="bg1"/>
                </a:solidFill>
                <a:latin typeface="Abadi" panose="020B0604020104020204" pitchFamily="34" charset="0"/>
              </a:rPr>
              <a:t>Course Code: CCRNFLRL</a:t>
            </a:r>
            <a:endParaRPr lang="en-PH" sz="1600">
              <a:solidFill>
                <a:schemeClr val="bg1"/>
              </a:solidFill>
              <a:latin typeface="Abadi" panose="020B0604020104020204" pitchFamily="34" charset="0"/>
            </a:endParaRPr>
          </a:p>
        </p:txBody>
      </p:sp>
      <p:sp>
        <p:nvSpPr>
          <p:cNvPr id="5" name="Title 4">
            <a:extLst>
              <a:ext uri="{FF2B5EF4-FFF2-40B4-BE49-F238E27FC236}">
                <a16:creationId xmlns:a16="http://schemas.microsoft.com/office/drawing/2014/main" id="{EC47D021-EEC4-42AC-B4C3-BC584CB5BC9D}"/>
              </a:ext>
            </a:extLst>
          </p:cNvPr>
          <p:cNvSpPr>
            <a:spLocks noGrp="1"/>
          </p:cNvSpPr>
          <p:nvPr>
            <p:ph type="title"/>
          </p:nvPr>
        </p:nvSpPr>
        <p:spPr>
          <a:xfrm>
            <a:off x="352425" y="292273"/>
            <a:ext cx="11458574" cy="869778"/>
          </a:xfrm>
        </p:spPr>
        <p:txBody>
          <a:bodyPr/>
          <a:lstStyle/>
          <a:p>
            <a:r>
              <a:rPr lang="en-PH" b="1" dirty="0">
                <a:latin typeface="+mn-lt"/>
              </a:rPr>
              <a:t>Optimal Substructure</a:t>
            </a:r>
          </a:p>
        </p:txBody>
      </p:sp>
      <p:sp>
        <p:nvSpPr>
          <p:cNvPr id="34" name="Oval 33">
            <a:extLst>
              <a:ext uri="{FF2B5EF4-FFF2-40B4-BE49-F238E27FC236}">
                <a16:creationId xmlns:a16="http://schemas.microsoft.com/office/drawing/2014/main" id="{F8D6447A-1E90-BEDE-EEBF-F218E51FC1F2}"/>
              </a:ext>
            </a:extLst>
          </p:cNvPr>
          <p:cNvSpPr/>
          <p:nvPr/>
        </p:nvSpPr>
        <p:spPr>
          <a:xfrm>
            <a:off x="3802829" y="1588011"/>
            <a:ext cx="4847216" cy="3289773"/>
          </a:xfrm>
          <a:prstGeom prst="ellipse">
            <a:avLst/>
          </a:prstGeom>
          <a:effectLst/>
        </p:spPr>
        <p:style>
          <a:lnRef idx="1">
            <a:schemeClr val="accent3"/>
          </a:lnRef>
          <a:fillRef idx="3">
            <a:schemeClr val="accent3"/>
          </a:fillRef>
          <a:effectRef idx="2">
            <a:schemeClr val="accent3"/>
          </a:effectRef>
          <a:fontRef idx="minor">
            <a:schemeClr val="lt1"/>
          </a:fontRef>
        </p:style>
        <p:txBody>
          <a:bodyPr rtlCol="0" anchor="ctr"/>
          <a:lstStyle/>
          <a:p>
            <a:pPr algn="ctr"/>
            <a:r>
              <a:rPr lang="en-PH" sz="3000" b="1" dirty="0">
                <a:solidFill>
                  <a:schemeClr val="bg1"/>
                </a:solidFill>
              </a:rPr>
              <a:t>Main Problem</a:t>
            </a:r>
          </a:p>
        </p:txBody>
      </p:sp>
      <p:sp>
        <p:nvSpPr>
          <p:cNvPr id="35" name="Content Placeholder 9">
            <a:extLst>
              <a:ext uri="{FF2B5EF4-FFF2-40B4-BE49-F238E27FC236}">
                <a16:creationId xmlns:a16="http://schemas.microsoft.com/office/drawing/2014/main" id="{C344FFED-B2E5-B803-4253-A7126E930386}"/>
              </a:ext>
            </a:extLst>
          </p:cNvPr>
          <p:cNvSpPr>
            <a:spLocks noGrp="1"/>
          </p:cNvSpPr>
          <p:nvPr>
            <p:ph idx="1"/>
          </p:nvPr>
        </p:nvSpPr>
        <p:spPr>
          <a:xfrm>
            <a:off x="3290817" y="5196072"/>
            <a:ext cx="5871239" cy="610547"/>
          </a:xfrm>
        </p:spPr>
        <p:txBody>
          <a:bodyPr>
            <a:normAutofit/>
          </a:bodyPr>
          <a:lstStyle/>
          <a:p>
            <a:pPr marL="0" indent="0">
              <a:buNone/>
            </a:pPr>
            <a:r>
              <a:rPr lang="en-US" sz="2400" dirty="0"/>
              <a:t>Instead of solving the entire problem at once</a:t>
            </a:r>
            <a:endParaRPr lang="en-US" sz="2000" dirty="0"/>
          </a:p>
        </p:txBody>
      </p:sp>
    </p:spTree>
    <p:extLst>
      <p:ext uri="{BB962C8B-B14F-4D97-AF65-F5344CB8AC3E}">
        <p14:creationId xmlns:p14="http://schemas.microsoft.com/office/powerpoint/2010/main" val="17582878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33CA7EB-D821-4578-A186-D330E9178EDE}"/>
              </a:ext>
            </a:extLst>
          </p:cNvPr>
          <p:cNvSpPr txBox="1"/>
          <p:nvPr/>
        </p:nvSpPr>
        <p:spPr>
          <a:xfrm>
            <a:off x="87923" y="28551"/>
            <a:ext cx="3622432" cy="338554"/>
          </a:xfrm>
          <a:prstGeom prst="rect">
            <a:avLst/>
          </a:prstGeom>
          <a:noFill/>
        </p:spPr>
        <p:txBody>
          <a:bodyPr wrap="square" rtlCol="0">
            <a:spAutoFit/>
          </a:bodyPr>
          <a:lstStyle/>
          <a:p>
            <a:r>
              <a:rPr lang="en-PH" sz="1600">
                <a:solidFill>
                  <a:schemeClr val="bg1"/>
                </a:solidFill>
                <a:latin typeface="Abadi" panose="020B0604020104020204" pitchFamily="34" charset="0"/>
                <a:cs typeface="Aharoni" panose="020B0604020202020204" pitchFamily="2" charset="-79"/>
              </a:rPr>
              <a:t>INTRODUCTION TO COMPUTING</a:t>
            </a:r>
          </a:p>
        </p:txBody>
      </p:sp>
      <p:sp>
        <p:nvSpPr>
          <p:cNvPr id="7" name="TextBox 6">
            <a:extLst>
              <a:ext uri="{FF2B5EF4-FFF2-40B4-BE49-F238E27FC236}">
                <a16:creationId xmlns:a16="http://schemas.microsoft.com/office/drawing/2014/main" id="{9B128FD4-EE77-4086-837E-5EAF83B0DDD1}"/>
              </a:ext>
            </a:extLst>
          </p:cNvPr>
          <p:cNvSpPr txBox="1"/>
          <p:nvPr/>
        </p:nvSpPr>
        <p:spPr>
          <a:xfrm>
            <a:off x="9182099" y="13190"/>
            <a:ext cx="2948354" cy="338554"/>
          </a:xfrm>
          <a:prstGeom prst="rect">
            <a:avLst/>
          </a:prstGeom>
          <a:noFill/>
        </p:spPr>
        <p:txBody>
          <a:bodyPr wrap="square" rtlCol="0">
            <a:spAutoFit/>
          </a:bodyPr>
          <a:lstStyle/>
          <a:p>
            <a:pPr algn="r"/>
            <a:r>
              <a:rPr lang="en-US" sz="1600" dirty="0">
                <a:solidFill>
                  <a:schemeClr val="bg1"/>
                </a:solidFill>
              </a:rPr>
              <a:t>Course Code: CCINCOM/L</a:t>
            </a:r>
            <a:endParaRPr lang="en-PH" sz="1600" dirty="0">
              <a:solidFill>
                <a:schemeClr val="bg1"/>
              </a:solidFill>
              <a:latin typeface="Abadi" panose="020B0604020202020204" pitchFamily="34" charset="0"/>
            </a:endParaRPr>
          </a:p>
        </p:txBody>
      </p:sp>
      <p:sp>
        <p:nvSpPr>
          <p:cNvPr id="8" name="TextBox 7">
            <a:extLst>
              <a:ext uri="{FF2B5EF4-FFF2-40B4-BE49-F238E27FC236}">
                <a16:creationId xmlns:a16="http://schemas.microsoft.com/office/drawing/2014/main" id="{B95C7AD6-4918-4294-AA88-B72FB28833FE}"/>
              </a:ext>
            </a:extLst>
          </p:cNvPr>
          <p:cNvSpPr txBox="1"/>
          <p:nvPr/>
        </p:nvSpPr>
        <p:spPr>
          <a:xfrm>
            <a:off x="0" y="6479929"/>
            <a:ext cx="2461846" cy="338554"/>
          </a:xfrm>
          <a:prstGeom prst="rect">
            <a:avLst/>
          </a:prstGeom>
          <a:noFill/>
        </p:spPr>
        <p:txBody>
          <a:bodyPr wrap="square" rtlCol="0">
            <a:spAutoFit/>
          </a:bodyPr>
          <a:lstStyle/>
          <a:p>
            <a:pPr algn="ctr"/>
            <a:r>
              <a:rPr lang="en-PH" sz="1600">
                <a:solidFill>
                  <a:schemeClr val="bg1"/>
                </a:solidFill>
                <a:latin typeface="Abadi" panose="020B0604020202020204" pitchFamily="34" charset="0"/>
              </a:rPr>
              <a:t>Joseph Marvin R. Imperial</a:t>
            </a:r>
          </a:p>
        </p:txBody>
      </p:sp>
      <p:sp>
        <p:nvSpPr>
          <p:cNvPr id="9" name="TextBox 8">
            <a:extLst>
              <a:ext uri="{FF2B5EF4-FFF2-40B4-BE49-F238E27FC236}">
                <a16:creationId xmlns:a16="http://schemas.microsoft.com/office/drawing/2014/main" id="{C3136E3D-4CFD-4EFC-98AB-367D0EF3C06B}"/>
              </a:ext>
            </a:extLst>
          </p:cNvPr>
          <p:cNvSpPr txBox="1"/>
          <p:nvPr/>
        </p:nvSpPr>
        <p:spPr>
          <a:xfrm>
            <a:off x="7086601" y="6490896"/>
            <a:ext cx="5105399" cy="338554"/>
          </a:xfrm>
          <a:prstGeom prst="rect">
            <a:avLst/>
          </a:prstGeom>
          <a:noFill/>
        </p:spPr>
        <p:txBody>
          <a:bodyPr wrap="square" rtlCol="0">
            <a:spAutoFit/>
          </a:bodyPr>
          <a:lstStyle/>
          <a:p>
            <a:pPr algn="r"/>
            <a:r>
              <a:rPr lang="en-PH" sz="1600">
                <a:solidFill>
                  <a:schemeClr val="bg1"/>
                </a:solidFill>
                <a:latin typeface="Abadi" panose="020B0604020202020204" pitchFamily="34" charset="0"/>
              </a:rPr>
              <a:t>NU College of Computing and Information Technologies</a:t>
            </a:r>
          </a:p>
        </p:txBody>
      </p:sp>
      <p:sp>
        <p:nvSpPr>
          <p:cNvPr id="13" name="Rectangle 12">
            <a:extLst>
              <a:ext uri="{FF2B5EF4-FFF2-40B4-BE49-F238E27FC236}">
                <a16:creationId xmlns:a16="http://schemas.microsoft.com/office/drawing/2014/main" id="{251B30DC-ACC5-404F-B51D-13612F115E3E}"/>
              </a:ext>
            </a:extLst>
          </p:cNvPr>
          <p:cNvSpPr/>
          <p:nvPr/>
        </p:nvSpPr>
        <p:spPr>
          <a:xfrm>
            <a:off x="0" y="6462346"/>
            <a:ext cx="12192000" cy="395654"/>
          </a:xfrm>
          <a:prstGeom prst="rect">
            <a:avLst/>
          </a:prstGeom>
          <a:solidFill>
            <a:schemeClr val="accent5">
              <a:lumMod val="50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4" name="TextBox 13">
            <a:extLst>
              <a:ext uri="{FF2B5EF4-FFF2-40B4-BE49-F238E27FC236}">
                <a16:creationId xmlns:a16="http://schemas.microsoft.com/office/drawing/2014/main" id="{ACC57CA2-30CA-4DDD-A941-8B9CC393DAFA}"/>
              </a:ext>
            </a:extLst>
          </p:cNvPr>
          <p:cNvSpPr txBox="1"/>
          <p:nvPr/>
        </p:nvSpPr>
        <p:spPr>
          <a:xfrm>
            <a:off x="0" y="6490896"/>
            <a:ext cx="3622432" cy="338554"/>
          </a:xfrm>
          <a:prstGeom prst="rect">
            <a:avLst/>
          </a:prstGeom>
          <a:noFill/>
        </p:spPr>
        <p:txBody>
          <a:bodyPr wrap="square" rtlCol="0">
            <a:spAutoFit/>
          </a:bodyPr>
          <a:lstStyle/>
          <a:p>
            <a:r>
              <a:rPr lang="en-PH" sz="1600">
                <a:solidFill>
                  <a:schemeClr val="bg1"/>
                </a:solidFill>
                <a:latin typeface="Abadi" panose="020B0604020104020204" pitchFamily="34" charset="0"/>
                <a:cs typeface="Aharoni" panose="020B0604020202020204" pitchFamily="2" charset="-79"/>
              </a:rPr>
              <a:t>REINFORCEMENT LEARNING</a:t>
            </a:r>
          </a:p>
        </p:txBody>
      </p:sp>
      <p:sp>
        <p:nvSpPr>
          <p:cNvPr id="15" name="TextBox 14">
            <a:extLst>
              <a:ext uri="{FF2B5EF4-FFF2-40B4-BE49-F238E27FC236}">
                <a16:creationId xmlns:a16="http://schemas.microsoft.com/office/drawing/2014/main" id="{31237222-F604-49F1-8989-AF06AF20EDD3}"/>
              </a:ext>
            </a:extLst>
          </p:cNvPr>
          <p:cNvSpPr txBox="1"/>
          <p:nvPr/>
        </p:nvSpPr>
        <p:spPr>
          <a:xfrm>
            <a:off x="9243646" y="6490896"/>
            <a:ext cx="2948354" cy="338554"/>
          </a:xfrm>
          <a:prstGeom prst="rect">
            <a:avLst/>
          </a:prstGeom>
          <a:noFill/>
        </p:spPr>
        <p:txBody>
          <a:bodyPr wrap="square" rtlCol="0">
            <a:spAutoFit/>
          </a:bodyPr>
          <a:lstStyle/>
          <a:p>
            <a:pPr algn="r"/>
            <a:r>
              <a:rPr lang="en-US" sz="1600">
                <a:solidFill>
                  <a:schemeClr val="bg1"/>
                </a:solidFill>
                <a:latin typeface="Abadi" panose="020B0604020104020204" pitchFamily="34" charset="0"/>
              </a:rPr>
              <a:t>Course Code: CCRNFLRL</a:t>
            </a:r>
            <a:endParaRPr lang="en-PH" sz="1600">
              <a:solidFill>
                <a:schemeClr val="bg1"/>
              </a:solidFill>
              <a:latin typeface="Abadi" panose="020B0604020104020204" pitchFamily="34" charset="0"/>
            </a:endParaRPr>
          </a:p>
        </p:txBody>
      </p:sp>
      <p:sp>
        <p:nvSpPr>
          <p:cNvPr id="5" name="Title 4">
            <a:extLst>
              <a:ext uri="{FF2B5EF4-FFF2-40B4-BE49-F238E27FC236}">
                <a16:creationId xmlns:a16="http://schemas.microsoft.com/office/drawing/2014/main" id="{EC47D021-EEC4-42AC-B4C3-BC584CB5BC9D}"/>
              </a:ext>
            </a:extLst>
          </p:cNvPr>
          <p:cNvSpPr>
            <a:spLocks noGrp="1"/>
          </p:cNvSpPr>
          <p:nvPr>
            <p:ph type="title"/>
          </p:nvPr>
        </p:nvSpPr>
        <p:spPr>
          <a:xfrm>
            <a:off x="352425" y="292273"/>
            <a:ext cx="11458574" cy="869778"/>
          </a:xfrm>
        </p:spPr>
        <p:txBody>
          <a:bodyPr/>
          <a:lstStyle/>
          <a:p>
            <a:r>
              <a:rPr lang="en-PH" b="1" dirty="0">
                <a:latin typeface="+mn-lt"/>
              </a:rPr>
              <a:t>Optimal Substructure</a:t>
            </a:r>
          </a:p>
        </p:txBody>
      </p:sp>
      <p:sp>
        <p:nvSpPr>
          <p:cNvPr id="30" name="Partial Circle 29">
            <a:extLst>
              <a:ext uri="{FF2B5EF4-FFF2-40B4-BE49-F238E27FC236}">
                <a16:creationId xmlns:a16="http://schemas.microsoft.com/office/drawing/2014/main" id="{5456676D-2C06-5CE5-F0DE-A908E3870B07}"/>
              </a:ext>
            </a:extLst>
          </p:cNvPr>
          <p:cNvSpPr/>
          <p:nvPr/>
        </p:nvSpPr>
        <p:spPr>
          <a:xfrm>
            <a:off x="3986649" y="1714298"/>
            <a:ext cx="4747297" cy="3193916"/>
          </a:xfrm>
          <a:prstGeom prst="pie">
            <a:avLst>
              <a:gd name="adj1" fmla="val 0"/>
              <a:gd name="adj2" fmla="val 5377173"/>
            </a:avLst>
          </a:prstGeom>
        </p:spPr>
        <p:style>
          <a:lnRef idx="0">
            <a:schemeClr val="accent5"/>
          </a:lnRef>
          <a:fillRef idx="3">
            <a:schemeClr val="accent5"/>
          </a:fillRef>
          <a:effectRef idx="3">
            <a:schemeClr val="accent5"/>
          </a:effectRef>
          <a:fontRef idx="minor">
            <a:schemeClr val="lt1"/>
          </a:fontRef>
        </p:style>
        <p:txBody>
          <a:bodyPr rtlCol="0" anchor="ctr"/>
          <a:lstStyle/>
          <a:p>
            <a:pPr algn="r"/>
            <a:endParaRPr lang="en-PH" b="1" dirty="0">
              <a:solidFill>
                <a:schemeClr val="bg1"/>
              </a:solidFill>
            </a:endParaRPr>
          </a:p>
          <a:p>
            <a:pPr algn="r"/>
            <a:endParaRPr lang="en-PH" b="1" dirty="0">
              <a:solidFill>
                <a:schemeClr val="bg1"/>
              </a:solidFill>
            </a:endParaRPr>
          </a:p>
          <a:p>
            <a:pPr algn="r"/>
            <a:endParaRPr lang="en-PH" b="1" dirty="0">
              <a:solidFill>
                <a:schemeClr val="bg1"/>
              </a:solidFill>
            </a:endParaRPr>
          </a:p>
          <a:p>
            <a:pPr algn="r"/>
            <a:endParaRPr lang="en-PH" b="1" dirty="0">
              <a:solidFill>
                <a:schemeClr val="bg1"/>
              </a:solidFill>
            </a:endParaRPr>
          </a:p>
          <a:p>
            <a:pPr algn="r"/>
            <a:endParaRPr lang="en-PH" b="1" dirty="0">
              <a:solidFill>
                <a:schemeClr val="bg1"/>
              </a:solidFill>
            </a:endParaRPr>
          </a:p>
          <a:p>
            <a:pPr algn="r"/>
            <a:r>
              <a:rPr lang="en-PH" b="1" dirty="0">
                <a:solidFill>
                  <a:schemeClr val="bg1"/>
                </a:solidFill>
              </a:rPr>
              <a:t>Subproblem 4</a:t>
            </a:r>
          </a:p>
        </p:txBody>
      </p:sp>
      <p:sp>
        <p:nvSpPr>
          <p:cNvPr id="31" name="Partial Circle 30">
            <a:extLst>
              <a:ext uri="{FF2B5EF4-FFF2-40B4-BE49-F238E27FC236}">
                <a16:creationId xmlns:a16="http://schemas.microsoft.com/office/drawing/2014/main" id="{C75BF471-DB23-94BA-32D5-13D89473C10C}"/>
              </a:ext>
            </a:extLst>
          </p:cNvPr>
          <p:cNvSpPr/>
          <p:nvPr/>
        </p:nvSpPr>
        <p:spPr>
          <a:xfrm>
            <a:off x="3872075" y="1728303"/>
            <a:ext cx="4747297" cy="3193916"/>
          </a:xfrm>
          <a:prstGeom prst="pie">
            <a:avLst>
              <a:gd name="adj1" fmla="val 5387774"/>
              <a:gd name="adj2" fmla="val 10805795"/>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en-PH" b="1" dirty="0">
              <a:solidFill>
                <a:schemeClr val="bg1"/>
              </a:solidFill>
            </a:endParaRPr>
          </a:p>
          <a:p>
            <a:pPr algn="ctr"/>
            <a:endParaRPr lang="en-PH" b="1" dirty="0">
              <a:solidFill>
                <a:schemeClr val="bg1"/>
              </a:solidFill>
            </a:endParaRPr>
          </a:p>
          <a:p>
            <a:pPr algn="ctr"/>
            <a:endParaRPr lang="en-PH" b="1" dirty="0">
              <a:solidFill>
                <a:schemeClr val="bg1"/>
              </a:solidFill>
            </a:endParaRPr>
          </a:p>
          <a:p>
            <a:pPr algn="ctr"/>
            <a:endParaRPr lang="en-PH" b="1" dirty="0">
              <a:solidFill>
                <a:schemeClr val="bg1"/>
              </a:solidFill>
            </a:endParaRPr>
          </a:p>
          <a:p>
            <a:pPr algn="ctr"/>
            <a:endParaRPr lang="en-PH" b="1" dirty="0">
              <a:solidFill>
                <a:schemeClr val="bg1"/>
              </a:solidFill>
            </a:endParaRPr>
          </a:p>
          <a:p>
            <a:r>
              <a:rPr lang="en-PH" b="1" dirty="0">
                <a:solidFill>
                  <a:schemeClr val="bg1"/>
                </a:solidFill>
              </a:rPr>
              <a:t>Subproblem 3</a:t>
            </a:r>
          </a:p>
        </p:txBody>
      </p:sp>
      <p:sp>
        <p:nvSpPr>
          <p:cNvPr id="32" name="Partial Circle 31">
            <a:extLst>
              <a:ext uri="{FF2B5EF4-FFF2-40B4-BE49-F238E27FC236}">
                <a16:creationId xmlns:a16="http://schemas.microsoft.com/office/drawing/2014/main" id="{7DAA904E-5CA1-710B-DD79-0D5EF00B8930}"/>
              </a:ext>
            </a:extLst>
          </p:cNvPr>
          <p:cNvSpPr/>
          <p:nvPr/>
        </p:nvSpPr>
        <p:spPr>
          <a:xfrm>
            <a:off x="3872075" y="1657197"/>
            <a:ext cx="4747297" cy="3193916"/>
          </a:xfrm>
          <a:prstGeom prst="pie">
            <a:avLst>
              <a:gd name="adj1" fmla="val 10811868"/>
              <a:gd name="adj2" fmla="val 16202557"/>
            </a:avLst>
          </a:prstGeom>
        </p:spPr>
        <p:style>
          <a:lnRef idx="0">
            <a:schemeClr val="accent2"/>
          </a:lnRef>
          <a:fillRef idx="3">
            <a:schemeClr val="accent2"/>
          </a:fillRef>
          <a:effectRef idx="3">
            <a:schemeClr val="accent2"/>
          </a:effectRef>
          <a:fontRef idx="minor">
            <a:schemeClr val="lt1"/>
          </a:fontRef>
        </p:style>
        <p:txBody>
          <a:bodyPr rtlCol="0" anchor="ctr"/>
          <a:lstStyle/>
          <a:p>
            <a:r>
              <a:rPr lang="en-PH" b="1" dirty="0">
                <a:solidFill>
                  <a:schemeClr val="bg1"/>
                </a:solidFill>
              </a:rPr>
              <a:t>Subproblem 1 </a:t>
            </a:r>
          </a:p>
          <a:p>
            <a:endParaRPr lang="en-PH" b="1" dirty="0">
              <a:solidFill>
                <a:schemeClr val="bg1"/>
              </a:solidFill>
            </a:endParaRPr>
          </a:p>
          <a:p>
            <a:endParaRPr lang="en-PH" b="1" dirty="0">
              <a:solidFill>
                <a:schemeClr val="bg1"/>
              </a:solidFill>
            </a:endParaRPr>
          </a:p>
          <a:p>
            <a:endParaRPr lang="en-PH" b="1" dirty="0">
              <a:solidFill>
                <a:schemeClr val="bg1"/>
              </a:solidFill>
            </a:endParaRPr>
          </a:p>
          <a:p>
            <a:endParaRPr lang="en-PH" b="1" dirty="0">
              <a:solidFill>
                <a:schemeClr val="bg1"/>
              </a:solidFill>
            </a:endParaRPr>
          </a:p>
        </p:txBody>
      </p:sp>
      <p:sp>
        <p:nvSpPr>
          <p:cNvPr id="33" name="Partial Circle 32">
            <a:extLst>
              <a:ext uri="{FF2B5EF4-FFF2-40B4-BE49-F238E27FC236}">
                <a16:creationId xmlns:a16="http://schemas.microsoft.com/office/drawing/2014/main" id="{0C4E69DD-ADBD-ADE9-771C-0E11AD085FB9}"/>
              </a:ext>
            </a:extLst>
          </p:cNvPr>
          <p:cNvSpPr/>
          <p:nvPr/>
        </p:nvSpPr>
        <p:spPr>
          <a:xfrm>
            <a:off x="3986649" y="1643192"/>
            <a:ext cx="4747297" cy="3193916"/>
          </a:xfrm>
          <a:prstGeom prst="pie">
            <a:avLst>
              <a:gd name="adj1" fmla="val 16183668"/>
              <a:gd name="adj2" fmla="val 21593991"/>
            </a:avLst>
          </a:prstGeom>
        </p:spPr>
        <p:style>
          <a:lnRef idx="0">
            <a:schemeClr val="accent4"/>
          </a:lnRef>
          <a:fillRef idx="3">
            <a:schemeClr val="accent4"/>
          </a:fillRef>
          <a:effectRef idx="3">
            <a:schemeClr val="accent4"/>
          </a:effectRef>
          <a:fontRef idx="minor">
            <a:schemeClr val="lt1"/>
          </a:fontRef>
        </p:style>
        <p:txBody>
          <a:bodyPr rtlCol="0" anchor="ctr"/>
          <a:lstStyle/>
          <a:p>
            <a:pPr algn="r"/>
            <a:r>
              <a:rPr lang="en-PH" b="1" dirty="0">
                <a:solidFill>
                  <a:schemeClr val="bg1"/>
                </a:solidFill>
              </a:rPr>
              <a:t>Subproblem 2</a:t>
            </a:r>
          </a:p>
          <a:p>
            <a:pPr algn="r"/>
            <a:endParaRPr lang="en-PH" b="1" dirty="0">
              <a:solidFill>
                <a:schemeClr val="bg1"/>
              </a:solidFill>
            </a:endParaRPr>
          </a:p>
          <a:p>
            <a:pPr algn="r"/>
            <a:endParaRPr lang="en-PH" b="1" dirty="0">
              <a:solidFill>
                <a:schemeClr val="bg1"/>
              </a:solidFill>
            </a:endParaRPr>
          </a:p>
          <a:p>
            <a:pPr algn="r"/>
            <a:endParaRPr lang="en-PH" b="1" dirty="0">
              <a:solidFill>
                <a:schemeClr val="bg1"/>
              </a:solidFill>
            </a:endParaRPr>
          </a:p>
          <a:p>
            <a:pPr algn="r"/>
            <a:endParaRPr lang="en-PH" b="1" dirty="0">
              <a:solidFill>
                <a:schemeClr val="bg1"/>
              </a:solidFill>
            </a:endParaRPr>
          </a:p>
        </p:txBody>
      </p:sp>
      <p:sp>
        <p:nvSpPr>
          <p:cNvPr id="2" name="Content Placeholder 9">
            <a:extLst>
              <a:ext uri="{FF2B5EF4-FFF2-40B4-BE49-F238E27FC236}">
                <a16:creationId xmlns:a16="http://schemas.microsoft.com/office/drawing/2014/main" id="{853EC1D7-1963-B907-FD39-7309F3D1C5A5}"/>
              </a:ext>
            </a:extLst>
          </p:cNvPr>
          <p:cNvSpPr>
            <a:spLocks noGrp="1"/>
          </p:cNvSpPr>
          <p:nvPr>
            <p:ph idx="1"/>
          </p:nvPr>
        </p:nvSpPr>
        <p:spPr>
          <a:xfrm>
            <a:off x="473413" y="5308900"/>
            <a:ext cx="11458574" cy="610547"/>
          </a:xfrm>
        </p:spPr>
        <p:txBody>
          <a:bodyPr>
            <a:normAutofit fontScale="92500" lnSpcReduction="20000"/>
          </a:bodyPr>
          <a:lstStyle/>
          <a:p>
            <a:pPr marL="0" indent="0">
              <a:buNone/>
            </a:pPr>
            <a:r>
              <a:rPr lang="en-US" sz="2400" dirty="0"/>
              <a:t>To get the optimal solution of the main problem, break it down into smaller subproblems and solve one problem at a time in an optimal way.</a:t>
            </a:r>
            <a:endParaRPr lang="en-US" sz="2000" dirty="0"/>
          </a:p>
        </p:txBody>
      </p:sp>
    </p:spTree>
    <p:extLst>
      <p:ext uri="{BB962C8B-B14F-4D97-AF65-F5344CB8AC3E}">
        <p14:creationId xmlns:p14="http://schemas.microsoft.com/office/powerpoint/2010/main" val="37323065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33CA7EB-D821-4578-A186-D330E9178EDE}"/>
              </a:ext>
            </a:extLst>
          </p:cNvPr>
          <p:cNvSpPr txBox="1"/>
          <p:nvPr/>
        </p:nvSpPr>
        <p:spPr>
          <a:xfrm>
            <a:off x="87923" y="28551"/>
            <a:ext cx="3622432" cy="338554"/>
          </a:xfrm>
          <a:prstGeom prst="rect">
            <a:avLst/>
          </a:prstGeom>
          <a:noFill/>
        </p:spPr>
        <p:txBody>
          <a:bodyPr wrap="square" rtlCol="0">
            <a:spAutoFit/>
          </a:bodyPr>
          <a:lstStyle/>
          <a:p>
            <a:r>
              <a:rPr lang="en-PH" sz="1600">
                <a:solidFill>
                  <a:schemeClr val="bg1"/>
                </a:solidFill>
                <a:latin typeface="Abadi" panose="020B0604020104020204" pitchFamily="34" charset="0"/>
                <a:cs typeface="Aharoni" panose="020B0604020202020204" pitchFamily="2" charset="-79"/>
              </a:rPr>
              <a:t>INTRODUCTION TO COMPUTING</a:t>
            </a:r>
          </a:p>
        </p:txBody>
      </p:sp>
      <p:sp>
        <p:nvSpPr>
          <p:cNvPr id="7" name="TextBox 6">
            <a:extLst>
              <a:ext uri="{FF2B5EF4-FFF2-40B4-BE49-F238E27FC236}">
                <a16:creationId xmlns:a16="http://schemas.microsoft.com/office/drawing/2014/main" id="{9B128FD4-EE77-4086-837E-5EAF83B0DDD1}"/>
              </a:ext>
            </a:extLst>
          </p:cNvPr>
          <p:cNvSpPr txBox="1"/>
          <p:nvPr/>
        </p:nvSpPr>
        <p:spPr>
          <a:xfrm>
            <a:off x="9182099" y="13190"/>
            <a:ext cx="2948354" cy="338554"/>
          </a:xfrm>
          <a:prstGeom prst="rect">
            <a:avLst/>
          </a:prstGeom>
          <a:noFill/>
        </p:spPr>
        <p:txBody>
          <a:bodyPr wrap="square" rtlCol="0">
            <a:spAutoFit/>
          </a:bodyPr>
          <a:lstStyle/>
          <a:p>
            <a:pPr algn="r"/>
            <a:r>
              <a:rPr lang="en-US" sz="1600" dirty="0">
                <a:solidFill>
                  <a:schemeClr val="bg1"/>
                </a:solidFill>
              </a:rPr>
              <a:t>Course Code: CCINCOM/L</a:t>
            </a:r>
            <a:endParaRPr lang="en-PH" sz="1600" dirty="0">
              <a:solidFill>
                <a:schemeClr val="bg1"/>
              </a:solidFill>
              <a:latin typeface="Abadi" panose="020B0604020202020204" pitchFamily="34" charset="0"/>
            </a:endParaRPr>
          </a:p>
        </p:txBody>
      </p:sp>
      <p:sp>
        <p:nvSpPr>
          <p:cNvPr id="8" name="TextBox 7">
            <a:extLst>
              <a:ext uri="{FF2B5EF4-FFF2-40B4-BE49-F238E27FC236}">
                <a16:creationId xmlns:a16="http://schemas.microsoft.com/office/drawing/2014/main" id="{B95C7AD6-4918-4294-AA88-B72FB28833FE}"/>
              </a:ext>
            </a:extLst>
          </p:cNvPr>
          <p:cNvSpPr txBox="1"/>
          <p:nvPr/>
        </p:nvSpPr>
        <p:spPr>
          <a:xfrm>
            <a:off x="0" y="6479929"/>
            <a:ext cx="2461846" cy="338554"/>
          </a:xfrm>
          <a:prstGeom prst="rect">
            <a:avLst/>
          </a:prstGeom>
          <a:noFill/>
        </p:spPr>
        <p:txBody>
          <a:bodyPr wrap="square" rtlCol="0">
            <a:spAutoFit/>
          </a:bodyPr>
          <a:lstStyle/>
          <a:p>
            <a:pPr algn="ctr"/>
            <a:r>
              <a:rPr lang="en-PH" sz="1600">
                <a:solidFill>
                  <a:schemeClr val="bg1"/>
                </a:solidFill>
                <a:latin typeface="Abadi" panose="020B0604020202020204" pitchFamily="34" charset="0"/>
              </a:rPr>
              <a:t>Joseph Marvin R. Imperial</a:t>
            </a:r>
          </a:p>
        </p:txBody>
      </p:sp>
      <p:sp>
        <p:nvSpPr>
          <p:cNvPr id="9" name="TextBox 8">
            <a:extLst>
              <a:ext uri="{FF2B5EF4-FFF2-40B4-BE49-F238E27FC236}">
                <a16:creationId xmlns:a16="http://schemas.microsoft.com/office/drawing/2014/main" id="{C3136E3D-4CFD-4EFC-98AB-367D0EF3C06B}"/>
              </a:ext>
            </a:extLst>
          </p:cNvPr>
          <p:cNvSpPr txBox="1"/>
          <p:nvPr/>
        </p:nvSpPr>
        <p:spPr>
          <a:xfrm>
            <a:off x="7086601" y="6490896"/>
            <a:ext cx="5105399" cy="338554"/>
          </a:xfrm>
          <a:prstGeom prst="rect">
            <a:avLst/>
          </a:prstGeom>
          <a:noFill/>
        </p:spPr>
        <p:txBody>
          <a:bodyPr wrap="square" rtlCol="0">
            <a:spAutoFit/>
          </a:bodyPr>
          <a:lstStyle/>
          <a:p>
            <a:pPr algn="r"/>
            <a:r>
              <a:rPr lang="en-PH" sz="1600">
                <a:solidFill>
                  <a:schemeClr val="bg1"/>
                </a:solidFill>
                <a:latin typeface="Abadi" panose="020B0604020202020204" pitchFamily="34" charset="0"/>
              </a:rPr>
              <a:t>NU College of Computing and Information Technologies</a:t>
            </a:r>
          </a:p>
        </p:txBody>
      </p:sp>
      <p:sp>
        <p:nvSpPr>
          <p:cNvPr id="13" name="Rectangle 12">
            <a:extLst>
              <a:ext uri="{FF2B5EF4-FFF2-40B4-BE49-F238E27FC236}">
                <a16:creationId xmlns:a16="http://schemas.microsoft.com/office/drawing/2014/main" id="{251B30DC-ACC5-404F-B51D-13612F115E3E}"/>
              </a:ext>
            </a:extLst>
          </p:cNvPr>
          <p:cNvSpPr/>
          <p:nvPr/>
        </p:nvSpPr>
        <p:spPr>
          <a:xfrm>
            <a:off x="0" y="6462346"/>
            <a:ext cx="12192000" cy="395654"/>
          </a:xfrm>
          <a:prstGeom prst="rect">
            <a:avLst/>
          </a:prstGeom>
          <a:solidFill>
            <a:schemeClr val="accent5">
              <a:lumMod val="50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4" name="TextBox 13">
            <a:extLst>
              <a:ext uri="{FF2B5EF4-FFF2-40B4-BE49-F238E27FC236}">
                <a16:creationId xmlns:a16="http://schemas.microsoft.com/office/drawing/2014/main" id="{ACC57CA2-30CA-4DDD-A941-8B9CC393DAFA}"/>
              </a:ext>
            </a:extLst>
          </p:cNvPr>
          <p:cNvSpPr txBox="1"/>
          <p:nvPr/>
        </p:nvSpPr>
        <p:spPr>
          <a:xfrm>
            <a:off x="0" y="6490896"/>
            <a:ext cx="3622432" cy="338554"/>
          </a:xfrm>
          <a:prstGeom prst="rect">
            <a:avLst/>
          </a:prstGeom>
          <a:noFill/>
        </p:spPr>
        <p:txBody>
          <a:bodyPr wrap="square" rtlCol="0">
            <a:spAutoFit/>
          </a:bodyPr>
          <a:lstStyle/>
          <a:p>
            <a:r>
              <a:rPr lang="en-PH" sz="1600">
                <a:solidFill>
                  <a:schemeClr val="bg1"/>
                </a:solidFill>
                <a:latin typeface="Abadi" panose="020B0604020104020204" pitchFamily="34" charset="0"/>
                <a:cs typeface="Aharoni" panose="020B0604020202020204" pitchFamily="2" charset="-79"/>
              </a:rPr>
              <a:t>REINFORCEMENT LEARNING</a:t>
            </a:r>
          </a:p>
        </p:txBody>
      </p:sp>
      <p:sp>
        <p:nvSpPr>
          <p:cNvPr id="15" name="TextBox 14">
            <a:extLst>
              <a:ext uri="{FF2B5EF4-FFF2-40B4-BE49-F238E27FC236}">
                <a16:creationId xmlns:a16="http://schemas.microsoft.com/office/drawing/2014/main" id="{31237222-F604-49F1-8989-AF06AF20EDD3}"/>
              </a:ext>
            </a:extLst>
          </p:cNvPr>
          <p:cNvSpPr txBox="1"/>
          <p:nvPr/>
        </p:nvSpPr>
        <p:spPr>
          <a:xfrm>
            <a:off x="9243646" y="6490896"/>
            <a:ext cx="2948354" cy="338554"/>
          </a:xfrm>
          <a:prstGeom prst="rect">
            <a:avLst/>
          </a:prstGeom>
          <a:noFill/>
        </p:spPr>
        <p:txBody>
          <a:bodyPr wrap="square" rtlCol="0">
            <a:spAutoFit/>
          </a:bodyPr>
          <a:lstStyle/>
          <a:p>
            <a:pPr algn="r"/>
            <a:r>
              <a:rPr lang="en-US" sz="1600">
                <a:solidFill>
                  <a:schemeClr val="bg1"/>
                </a:solidFill>
                <a:latin typeface="Abadi" panose="020B0604020104020204" pitchFamily="34" charset="0"/>
              </a:rPr>
              <a:t>Course Code: CCRNFLRL</a:t>
            </a:r>
            <a:endParaRPr lang="en-PH" sz="1600">
              <a:solidFill>
                <a:schemeClr val="bg1"/>
              </a:solidFill>
              <a:latin typeface="Abadi" panose="020B0604020104020204" pitchFamily="34" charset="0"/>
            </a:endParaRPr>
          </a:p>
        </p:txBody>
      </p:sp>
      <p:sp>
        <p:nvSpPr>
          <p:cNvPr id="5" name="Title 4">
            <a:extLst>
              <a:ext uri="{FF2B5EF4-FFF2-40B4-BE49-F238E27FC236}">
                <a16:creationId xmlns:a16="http://schemas.microsoft.com/office/drawing/2014/main" id="{EC47D021-EEC4-42AC-B4C3-BC584CB5BC9D}"/>
              </a:ext>
            </a:extLst>
          </p:cNvPr>
          <p:cNvSpPr>
            <a:spLocks noGrp="1"/>
          </p:cNvSpPr>
          <p:nvPr>
            <p:ph type="title"/>
          </p:nvPr>
        </p:nvSpPr>
        <p:spPr>
          <a:xfrm>
            <a:off x="352425" y="292273"/>
            <a:ext cx="11458574" cy="869778"/>
          </a:xfrm>
        </p:spPr>
        <p:txBody>
          <a:bodyPr/>
          <a:lstStyle/>
          <a:p>
            <a:r>
              <a:rPr lang="en-PH" b="1" dirty="0">
                <a:latin typeface="+mn-lt"/>
              </a:rPr>
              <a:t>Optimal Substructure</a:t>
            </a:r>
          </a:p>
        </p:txBody>
      </p:sp>
      <p:sp>
        <p:nvSpPr>
          <p:cNvPr id="30" name="Partial Circle 29">
            <a:extLst>
              <a:ext uri="{FF2B5EF4-FFF2-40B4-BE49-F238E27FC236}">
                <a16:creationId xmlns:a16="http://schemas.microsoft.com/office/drawing/2014/main" id="{5456676D-2C06-5CE5-F0DE-A908E3870B07}"/>
              </a:ext>
            </a:extLst>
          </p:cNvPr>
          <p:cNvSpPr/>
          <p:nvPr/>
        </p:nvSpPr>
        <p:spPr>
          <a:xfrm>
            <a:off x="3986649" y="1714298"/>
            <a:ext cx="4747297" cy="3193916"/>
          </a:xfrm>
          <a:prstGeom prst="pie">
            <a:avLst>
              <a:gd name="adj1" fmla="val 0"/>
              <a:gd name="adj2" fmla="val 5377173"/>
            </a:avLst>
          </a:prstGeom>
        </p:spPr>
        <p:style>
          <a:lnRef idx="0">
            <a:schemeClr val="accent5"/>
          </a:lnRef>
          <a:fillRef idx="3">
            <a:schemeClr val="accent5"/>
          </a:fillRef>
          <a:effectRef idx="3">
            <a:schemeClr val="accent5"/>
          </a:effectRef>
          <a:fontRef idx="minor">
            <a:schemeClr val="lt1"/>
          </a:fontRef>
        </p:style>
        <p:txBody>
          <a:bodyPr rtlCol="0" anchor="ctr"/>
          <a:lstStyle/>
          <a:p>
            <a:pPr algn="r"/>
            <a:endParaRPr lang="en-PH" b="1" dirty="0">
              <a:solidFill>
                <a:schemeClr val="bg1"/>
              </a:solidFill>
            </a:endParaRPr>
          </a:p>
          <a:p>
            <a:pPr algn="r"/>
            <a:endParaRPr lang="en-PH" b="1" dirty="0">
              <a:solidFill>
                <a:schemeClr val="bg1"/>
              </a:solidFill>
            </a:endParaRPr>
          </a:p>
          <a:p>
            <a:pPr algn="r"/>
            <a:endParaRPr lang="en-PH" b="1" dirty="0">
              <a:solidFill>
                <a:schemeClr val="bg1"/>
              </a:solidFill>
            </a:endParaRPr>
          </a:p>
          <a:p>
            <a:pPr algn="r"/>
            <a:endParaRPr lang="en-PH" b="1" dirty="0">
              <a:solidFill>
                <a:schemeClr val="bg1"/>
              </a:solidFill>
            </a:endParaRPr>
          </a:p>
          <a:p>
            <a:pPr algn="r"/>
            <a:endParaRPr lang="en-PH" b="1" dirty="0">
              <a:solidFill>
                <a:schemeClr val="bg1"/>
              </a:solidFill>
            </a:endParaRPr>
          </a:p>
          <a:p>
            <a:pPr algn="r"/>
            <a:r>
              <a:rPr lang="en-PH" b="1" dirty="0">
                <a:solidFill>
                  <a:schemeClr val="bg1"/>
                </a:solidFill>
              </a:rPr>
              <a:t>Subproblem 4</a:t>
            </a:r>
          </a:p>
        </p:txBody>
      </p:sp>
      <p:sp>
        <p:nvSpPr>
          <p:cNvPr id="31" name="Partial Circle 30">
            <a:extLst>
              <a:ext uri="{FF2B5EF4-FFF2-40B4-BE49-F238E27FC236}">
                <a16:creationId xmlns:a16="http://schemas.microsoft.com/office/drawing/2014/main" id="{C75BF471-DB23-94BA-32D5-13D89473C10C}"/>
              </a:ext>
            </a:extLst>
          </p:cNvPr>
          <p:cNvSpPr/>
          <p:nvPr/>
        </p:nvSpPr>
        <p:spPr>
          <a:xfrm>
            <a:off x="3872075" y="1728303"/>
            <a:ext cx="4747297" cy="3193916"/>
          </a:xfrm>
          <a:prstGeom prst="pie">
            <a:avLst>
              <a:gd name="adj1" fmla="val 5387774"/>
              <a:gd name="adj2" fmla="val 10805795"/>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en-PH" b="1" dirty="0">
              <a:solidFill>
                <a:schemeClr val="bg1"/>
              </a:solidFill>
            </a:endParaRPr>
          </a:p>
          <a:p>
            <a:pPr algn="ctr"/>
            <a:endParaRPr lang="en-PH" b="1" dirty="0">
              <a:solidFill>
                <a:schemeClr val="bg1"/>
              </a:solidFill>
            </a:endParaRPr>
          </a:p>
          <a:p>
            <a:pPr algn="ctr"/>
            <a:endParaRPr lang="en-PH" b="1" dirty="0">
              <a:solidFill>
                <a:schemeClr val="bg1"/>
              </a:solidFill>
            </a:endParaRPr>
          </a:p>
          <a:p>
            <a:pPr algn="ctr"/>
            <a:endParaRPr lang="en-PH" b="1" dirty="0">
              <a:solidFill>
                <a:schemeClr val="bg1"/>
              </a:solidFill>
            </a:endParaRPr>
          </a:p>
          <a:p>
            <a:pPr algn="ctr"/>
            <a:endParaRPr lang="en-PH" b="1" dirty="0">
              <a:solidFill>
                <a:schemeClr val="bg1"/>
              </a:solidFill>
            </a:endParaRPr>
          </a:p>
          <a:p>
            <a:r>
              <a:rPr lang="en-PH" b="1" dirty="0">
                <a:solidFill>
                  <a:schemeClr val="bg1"/>
                </a:solidFill>
              </a:rPr>
              <a:t>Subproblem 3</a:t>
            </a:r>
          </a:p>
        </p:txBody>
      </p:sp>
      <p:sp>
        <p:nvSpPr>
          <p:cNvPr id="32" name="Partial Circle 31">
            <a:extLst>
              <a:ext uri="{FF2B5EF4-FFF2-40B4-BE49-F238E27FC236}">
                <a16:creationId xmlns:a16="http://schemas.microsoft.com/office/drawing/2014/main" id="{7DAA904E-5CA1-710B-DD79-0D5EF00B8930}"/>
              </a:ext>
            </a:extLst>
          </p:cNvPr>
          <p:cNvSpPr/>
          <p:nvPr/>
        </p:nvSpPr>
        <p:spPr>
          <a:xfrm>
            <a:off x="3872075" y="1657197"/>
            <a:ext cx="4747297" cy="3193916"/>
          </a:xfrm>
          <a:prstGeom prst="pie">
            <a:avLst>
              <a:gd name="adj1" fmla="val 10811868"/>
              <a:gd name="adj2" fmla="val 16202557"/>
            </a:avLst>
          </a:prstGeom>
        </p:spPr>
        <p:style>
          <a:lnRef idx="0">
            <a:schemeClr val="accent2"/>
          </a:lnRef>
          <a:fillRef idx="3">
            <a:schemeClr val="accent2"/>
          </a:fillRef>
          <a:effectRef idx="3">
            <a:schemeClr val="accent2"/>
          </a:effectRef>
          <a:fontRef idx="minor">
            <a:schemeClr val="lt1"/>
          </a:fontRef>
        </p:style>
        <p:txBody>
          <a:bodyPr rtlCol="0" anchor="ctr"/>
          <a:lstStyle/>
          <a:p>
            <a:r>
              <a:rPr lang="en-PH" b="1" dirty="0">
                <a:solidFill>
                  <a:schemeClr val="bg1"/>
                </a:solidFill>
              </a:rPr>
              <a:t>Subproblem 1 </a:t>
            </a:r>
          </a:p>
          <a:p>
            <a:endParaRPr lang="en-PH" b="1" dirty="0">
              <a:solidFill>
                <a:schemeClr val="bg1"/>
              </a:solidFill>
            </a:endParaRPr>
          </a:p>
          <a:p>
            <a:endParaRPr lang="en-PH" b="1" dirty="0">
              <a:solidFill>
                <a:schemeClr val="bg1"/>
              </a:solidFill>
            </a:endParaRPr>
          </a:p>
          <a:p>
            <a:endParaRPr lang="en-PH" b="1" dirty="0">
              <a:solidFill>
                <a:schemeClr val="bg1"/>
              </a:solidFill>
            </a:endParaRPr>
          </a:p>
          <a:p>
            <a:endParaRPr lang="en-PH" b="1" dirty="0">
              <a:solidFill>
                <a:schemeClr val="bg1"/>
              </a:solidFill>
            </a:endParaRPr>
          </a:p>
        </p:txBody>
      </p:sp>
      <p:sp>
        <p:nvSpPr>
          <p:cNvPr id="33" name="Partial Circle 32">
            <a:extLst>
              <a:ext uri="{FF2B5EF4-FFF2-40B4-BE49-F238E27FC236}">
                <a16:creationId xmlns:a16="http://schemas.microsoft.com/office/drawing/2014/main" id="{0C4E69DD-ADBD-ADE9-771C-0E11AD085FB9}"/>
              </a:ext>
            </a:extLst>
          </p:cNvPr>
          <p:cNvSpPr/>
          <p:nvPr/>
        </p:nvSpPr>
        <p:spPr>
          <a:xfrm>
            <a:off x="3986649" y="1643192"/>
            <a:ext cx="4747297" cy="3193916"/>
          </a:xfrm>
          <a:prstGeom prst="pie">
            <a:avLst>
              <a:gd name="adj1" fmla="val 16183668"/>
              <a:gd name="adj2" fmla="val 21593991"/>
            </a:avLst>
          </a:prstGeom>
        </p:spPr>
        <p:style>
          <a:lnRef idx="0">
            <a:schemeClr val="accent4"/>
          </a:lnRef>
          <a:fillRef idx="3">
            <a:schemeClr val="accent4"/>
          </a:fillRef>
          <a:effectRef idx="3">
            <a:schemeClr val="accent4"/>
          </a:effectRef>
          <a:fontRef idx="minor">
            <a:schemeClr val="lt1"/>
          </a:fontRef>
        </p:style>
        <p:txBody>
          <a:bodyPr rtlCol="0" anchor="ctr"/>
          <a:lstStyle/>
          <a:p>
            <a:pPr algn="r"/>
            <a:r>
              <a:rPr lang="en-PH" b="1" dirty="0">
                <a:solidFill>
                  <a:schemeClr val="bg1"/>
                </a:solidFill>
              </a:rPr>
              <a:t>Subproblem 2</a:t>
            </a:r>
          </a:p>
          <a:p>
            <a:pPr algn="r"/>
            <a:endParaRPr lang="en-PH" b="1" dirty="0">
              <a:solidFill>
                <a:schemeClr val="bg1"/>
              </a:solidFill>
            </a:endParaRPr>
          </a:p>
          <a:p>
            <a:pPr algn="r"/>
            <a:endParaRPr lang="en-PH" b="1" dirty="0">
              <a:solidFill>
                <a:schemeClr val="bg1"/>
              </a:solidFill>
            </a:endParaRPr>
          </a:p>
          <a:p>
            <a:pPr algn="r"/>
            <a:endParaRPr lang="en-PH" b="1" dirty="0">
              <a:solidFill>
                <a:schemeClr val="bg1"/>
              </a:solidFill>
            </a:endParaRPr>
          </a:p>
          <a:p>
            <a:pPr algn="r"/>
            <a:endParaRPr lang="en-PH" b="1" dirty="0">
              <a:solidFill>
                <a:schemeClr val="bg1"/>
              </a:solidFill>
            </a:endParaRPr>
          </a:p>
        </p:txBody>
      </p:sp>
      <p:sp>
        <p:nvSpPr>
          <p:cNvPr id="2" name="Content Placeholder 9">
            <a:extLst>
              <a:ext uri="{FF2B5EF4-FFF2-40B4-BE49-F238E27FC236}">
                <a16:creationId xmlns:a16="http://schemas.microsoft.com/office/drawing/2014/main" id="{853EC1D7-1963-B907-FD39-7309F3D1C5A5}"/>
              </a:ext>
            </a:extLst>
          </p:cNvPr>
          <p:cNvSpPr>
            <a:spLocks noGrp="1"/>
          </p:cNvSpPr>
          <p:nvPr>
            <p:ph idx="1"/>
          </p:nvPr>
        </p:nvSpPr>
        <p:spPr>
          <a:xfrm>
            <a:off x="1501868" y="5181166"/>
            <a:ext cx="9487710" cy="395654"/>
          </a:xfrm>
        </p:spPr>
        <p:txBody>
          <a:bodyPr>
            <a:normAutofit/>
          </a:bodyPr>
          <a:lstStyle/>
          <a:p>
            <a:pPr marL="0" indent="0">
              <a:buNone/>
            </a:pPr>
            <a:r>
              <a:rPr lang="en-US" sz="1600" dirty="0"/>
              <a:t>Once an optimal solution is found for </a:t>
            </a:r>
            <a:r>
              <a:rPr lang="en-US" sz="1600" b="1" dirty="0"/>
              <a:t>Subproblem 1</a:t>
            </a:r>
            <a:r>
              <a:rPr lang="en-US" sz="1600" dirty="0"/>
              <a:t>, we can extend the problem space and solve </a:t>
            </a:r>
            <a:r>
              <a:rPr lang="en-US" sz="1600" b="1" dirty="0"/>
              <a:t>Subproblem 2</a:t>
            </a:r>
          </a:p>
        </p:txBody>
      </p:sp>
      <p:sp>
        <p:nvSpPr>
          <p:cNvPr id="3" name="Content Placeholder 9">
            <a:extLst>
              <a:ext uri="{FF2B5EF4-FFF2-40B4-BE49-F238E27FC236}">
                <a16:creationId xmlns:a16="http://schemas.microsoft.com/office/drawing/2014/main" id="{D8BC2D55-2514-F343-A910-0950EBD577B0}"/>
              </a:ext>
            </a:extLst>
          </p:cNvPr>
          <p:cNvSpPr txBox="1">
            <a:spLocks/>
          </p:cNvSpPr>
          <p:nvPr/>
        </p:nvSpPr>
        <p:spPr>
          <a:xfrm>
            <a:off x="953057" y="5623929"/>
            <a:ext cx="10814479" cy="39565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600" dirty="0"/>
              <a:t>Solving </a:t>
            </a:r>
            <a:r>
              <a:rPr lang="en-US" sz="1600" b="1" dirty="0"/>
              <a:t>Subproblem 2 </a:t>
            </a:r>
            <a:r>
              <a:rPr lang="en-US" sz="1600" dirty="0"/>
              <a:t>does not require resolving </a:t>
            </a:r>
            <a:r>
              <a:rPr lang="en-US" sz="1600" b="1" dirty="0"/>
              <a:t>Subproblem 1</a:t>
            </a:r>
            <a:r>
              <a:rPr lang="en-US" sz="1600" dirty="0"/>
              <a:t>. We can use the result of </a:t>
            </a:r>
            <a:r>
              <a:rPr lang="en-US" sz="1600" b="1" dirty="0"/>
              <a:t>Subproblem 1 </a:t>
            </a:r>
            <a:r>
              <a:rPr lang="en-US" sz="1600" dirty="0"/>
              <a:t>to solve </a:t>
            </a:r>
            <a:r>
              <a:rPr lang="en-US" sz="1600" b="1" dirty="0"/>
              <a:t>Subproblem 2 </a:t>
            </a:r>
          </a:p>
        </p:txBody>
      </p:sp>
      <p:sp>
        <p:nvSpPr>
          <p:cNvPr id="4" name="Content Placeholder 9">
            <a:extLst>
              <a:ext uri="{FF2B5EF4-FFF2-40B4-BE49-F238E27FC236}">
                <a16:creationId xmlns:a16="http://schemas.microsoft.com/office/drawing/2014/main" id="{B68FB224-F795-3AF7-F45C-1182E748C53B}"/>
              </a:ext>
            </a:extLst>
          </p:cNvPr>
          <p:cNvSpPr txBox="1">
            <a:spLocks/>
          </p:cNvSpPr>
          <p:nvPr/>
        </p:nvSpPr>
        <p:spPr>
          <a:xfrm>
            <a:off x="3929875" y="6019583"/>
            <a:ext cx="4860841" cy="395654"/>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600" dirty="0"/>
              <a:t>This process is repeated until all subproblems are solved.</a:t>
            </a:r>
            <a:endParaRPr lang="en-US" sz="1600" b="1" dirty="0"/>
          </a:p>
        </p:txBody>
      </p:sp>
    </p:spTree>
    <p:extLst>
      <p:ext uri="{BB962C8B-B14F-4D97-AF65-F5344CB8AC3E}">
        <p14:creationId xmlns:p14="http://schemas.microsoft.com/office/powerpoint/2010/main" val="675543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grpId="0" nodeType="clickEffect">
                                  <p:stCondLst>
                                    <p:cond delay="0"/>
                                  </p:stCondLst>
                                  <p:childTnLst>
                                    <p:set>
                                      <p:cBhvr>
                                        <p:cTn id="6" dur="indefinite"/>
                                        <p:tgtEl>
                                          <p:spTgt spid="32"/>
                                        </p:tgtEl>
                                        <p:attrNameLst>
                                          <p:attrName>style.opacity</p:attrName>
                                        </p:attrNameLst>
                                      </p:cBhvr>
                                      <p:to>
                                        <p:strVal val="0.5"/>
                                      </p:to>
                                    </p:set>
                                    <p:animEffect filter="image" prLst="opacity: 0.5">
                                      <p:cBhvr rctx="IE">
                                        <p:cTn id="7" dur="indefinite"/>
                                        <p:tgtEl>
                                          <p:spTgt spid="3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mph" presetSubtype="0" grpId="0" nodeType="clickEffect">
                                  <p:stCondLst>
                                    <p:cond delay="0"/>
                                  </p:stCondLst>
                                  <p:childTnLst>
                                    <p:set>
                                      <p:cBhvr>
                                        <p:cTn id="11" dur="indefinite"/>
                                        <p:tgtEl>
                                          <p:spTgt spid="33"/>
                                        </p:tgtEl>
                                        <p:attrNameLst>
                                          <p:attrName>style.opacity</p:attrName>
                                        </p:attrNameLst>
                                      </p:cBhvr>
                                      <p:to>
                                        <p:strVal val="0.5"/>
                                      </p:to>
                                    </p:set>
                                    <p:animEffect filter="image" prLst="opacity: 0.5">
                                      <p:cBhvr rctx="IE">
                                        <p:cTn id="12" dur="indefinite"/>
                                        <p:tgtEl>
                                          <p:spTgt spid="33"/>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2">
                                            <p:txEl>
                                              <p:pRg st="0" end="0"/>
                                            </p:txEl>
                                          </p:spTgt>
                                        </p:tgtEl>
                                        <p:attrNameLst>
                                          <p:attrName>style.visibility</p:attrName>
                                        </p:attrNameLst>
                                      </p:cBhvr>
                                      <p:to>
                                        <p:strVal val="visible"/>
                                      </p:to>
                                    </p:set>
                                    <p:animEffect transition="in" filter="randombar(horizontal)">
                                      <p:cBhvr>
                                        <p:cTn id="17" dur="500"/>
                                        <p:tgtEl>
                                          <p:spTgt spid="2">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3">
                                            <p:txEl>
                                              <p:pRg st="0" end="0"/>
                                            </p:txEl>
                                          </p:spTgt>
                                        </p:tgtEl>
                                        <p:attrNameLst>
                                          <p:attrName>style.visibility</p:attrName>
                                        </p:attrNameLst>
                                      </p:cBhvr>
                                      <p:to>
                                        <p:strVal val="visible"/>
                                      </p:to>
                                    </p:set>
                                    <p:animEffect transition="in" filter="randombar(horizontal)">
                                      <p:cBhvr>
                                        <p:cTn id="22" dur="500"/>
                                        <p:tgtEl>
                                          <p:spTgt spid="3">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mph" presetSubtype="0" grpId="0" nodeType="clickEffect">
                                  <p:stCondLst>
                                    <p:cond delay="0"/>
                                  </p:stCondLst>
                                  <p:childTnLst>
                                    <p:set>
                                      <p:cBhvr>
                                        <p:cTn id="26" dur="indefinite"/>
                                        <p:tgtEl>
                                          <p:spTgt spid="31"/>
                                        </p:tgtEl>
                                        <p:attrNameLst>
                                          <p:attrName>style.opacity</p:attrName>
                                        </p:attrNameLst>
                                      </p:cBhvr>
                                      <p:to>
                                        <p:strVal val="0.5"/>
                                      </p:to>
                                    </p:set>
                                    <p:animEffect filter="image" prLst="opacity: 0.5">
                                      <p:cBhvr rctx="IE">
                                        <p:cTn id="27" dur="indefinite"/>
                                        <p:tgtEl>
                                          <p:spTgt spid="31"/>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mph" presetSubtype="0" grpId="0" nodeType="clickEffect">
                                  <p:stCondLst>
                                    <p:cond delay="0"/>
                                  </p:stCondLst>
                                  <p:childTnLst>
                                    <p:set>
                                      <p:cBhvr>
                                        <p:cTn id="31" dur="indefinite"/>
                                        <p:tgtEl>
                                          <p:spTgt spid="30"/>
                                        </p:tgtEl>
                                        <p:attrNameLst>
                                          <p:attrName>style.opacity</p:attrName>
                                        </p:attrNameLst>
                                      </p:cBhvr>
                                      <p:to>
                                        <p:strVal val="0.5"/>
                                      </p:to>
                                    </p:set>
                                    <p:animEffect filter="image" prLst="opacity: 0.5">
                                      <p:cBhvr rctx="IE">
                                        <p:cTn id="32" dur="indefinite"/>
                                        <p:tgtEl>
                                          <p:spTgt spid="30"/>
                                        </p:tgtEl>
                                      </p:cBhvr>
                                    </p:animEffect>
                                  </p:childTnLst>
                                </p:cTn>
                              </p:par>
                            </p:childTnLst>
                          </p:cTn>
                        </p:par>
                      </p:childTnLst>
                    </p:cTn>
                  </p:par>
                  <p:par>
                    <p:cTn id="33" fill="hold">
                      <p:stCondLst>
                        <p:cond delay="indefinite"/>
                      </p:stCondLst>
                      <p:childTnLst>
                        <p:par>
                          <p:cTn id="34" fill="hold">
                            <p:stCondLst>
                              <p:cond delay="0"/>
                            </p:stCondLst>
                            <p:childTnLst>
                              <p:par>
                                <p:cTn id="35" presetID="14" presetClass="entr" presetSubtype="10" fill="hold" grpId="0" nodeType="clickEffect">
                                  <p:stCondLst>
                                    <p:cond delay="0"/>
                                  </p:stCondLst>
                                  <p:childTnLst>
                                    <p:set>
                                      <p:cBhvr>
                                        <p:cTn id="36" dur="1" fill="hold">
                                          <p:stCondLst>
                                            <p:cond delay="0"/>
                                          </p:stCondLst>
                                        </p:cTn>
                                        <p:tgtEl>
                                          <p:spTgt spid="4"/>
                                        </p:tgtEl>
                                        <p:attrNameLst>
                                          <p:attrName>style.visibility</p:attrName>
                                        </p:attrNameLst>
                                      </p:cBhvr>
                                      <p:to>
                                        <p:strVal val="visible"/>
                                      </p:to>
                                    </p:set>
                                    <p:animEffect transition="in" filter="randombar(horizontal)">
                                      <p:cBhvr>
                                        <p:cTn id="3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1" grpId="0" animBg="1"/>
      <p:bldP spid="32" grpId="0" animBg="1"/>
      <p:bldP spid="33" grpId="0" animBg="1"/>
      <p:bldP spid="2" grpId="0" build="p"/>
      <p:bldP spid="3" grpId="0" build="p"/>
      <p:bldP spid="4"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Storyboard Layouts">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11.xml.rels><?xml version="1.0" encoding="UTF-8" standalone="yes"?>
<Relationships xmlns="http://schemas.openxmlformats.org/package/2006/relationships"><Relationship Id="rId1" Type="http://schemas.openxmlformats.org/officeDocument/2006/relationships/customXmlProps" Target="itemProps1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item1.xml><?xml version="1.0" encoding="utf-8"?>
<Control xmlns="http://schemas.microsoft.com/VisualStudio/2011/storyboarding/control">
  <Id Name="8ace2fdb-12ac-4077-a484-31b1b60ebf69" Revision="1" Stencil="System.MyShapes" StencilVersion="1.0"/>
</Control>
</file>

<file path=customXml/item10.xml><?xml version="1.0" encoding="utf-8"?>
<Control xmlns="http://schemas.microsoft.com/VisualStudio/2011/storyboarding/control">
  <Id Name="8ace2fdb-12ac-4077-a484-31b1b60ebf69" Revision="1" Stencil="System.MyShapes" StencilVersion="1.0"/>
</Control>
</file>

<file path=customXml/item11.xml><?xml version="1.0" encoding="utf-8"?>
<Control xmlns="http://schemas.microsoft.com/VisualStudio/2011/storyboarding/control">
  <Id Name="8ace2fdb-12ac-4077-a484-31b1b60ebf69" Revision="1" Stencil="System.MyShapes" StencilVersion="1.0"/>
</Control>
</file>

<file path=customXml/item2.xml><?xml version="1.0" encoding="utf-8"?>
<p:properties xmlns:p="http://schemas.microsoft.com/office/2006/metadata/properties" xmlns:xsi="http://www.w3.org/2001/XMLSchema-instance" xmlns:pc="http://schemas.microsoft.com/office/infopath/2007/PartnerControls">
  <documentManagement>
    <TaxCatchAll xmlns="8635a931-6b84-420a-938b-bf6e93596a85" xsi:nil="true"/>
    <lcf76f155ced4ddcb4097134ff3c332f xmlns="83665817-2bf1-470e-9d34-a1cdf51135fc">
      <Terms xmlns="http://schemas.microsoft.com/office/infopath/2007/PartnerControls"/>
    </lcf76f155ced4ddcb4097134ff3c332f>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Control xmlns="http://schemas.microsoft.com/VisualStudio/2011/storyboarding/control">
  <Id Name="8ace2fdb-12ac-4077-a484-31b1b60ebf69" Revision="1" Stencil="System.MyShapes" StencilVersion="1.0"/>
</Control>
</file>

<file path=customXml/item5.xml><?xml version="1.0" encoding="utf-8"?>
<Control xmlns="http://schemas.microsoft.com/VisualStudio/2011/storyboarding/control">
  <Id Name="8ace2fdb-12ac-4077-a484-31b1b60ebf69" Revision="1" Stencil="System.MyShapes" StencilVersion="1.0"/>
</Control>
</file>

<file path=customXml/item6.xml><?xml version="1.0" encoding="utf-8"?>
<Control xmlns="http://schemas.microsoft.com/VisualStudio/2011/storyboarding/control">
  <Id Name="8ace2fdb-12ac-4077-a484-31b1b60ebf69" Revision="1" Stencil="System.MyShapes" StencilVersion="1.0"/>
</Control>
</file>

<file path=customXml/item7.xml><?xml version="1.0" encoding="utf-8"?>
<Control xmlns="http://schemas.microsoft.com/VisualStudio/2011/storyboarding/control">
  <Id Name="8ace2fdb-12ac-4077-a484-31b1b60ebf69" Revision="1" Stencil="System.MyShapes" StencilVersion="1.0"/>
</Control>
</file>

<file path=customXml/item8.xml><?xml version="1.0" encoding="utf-8"?>
<Control xmlns="http://schemas.microsoft.com/VisualStudio/2011/storyboarding/control">
  <Id Name="8ace2fdb-12ac-4077-a484-31b1b60ebf69" Revision="1" Stencil="System.MyShapes" StencilVersion="1.0"/>
</Control>
</file>

<file path=customXml/item9.xml><?xml version="1.0" encoding="utf-8"?>
<ct:contentTypeSchema xmlns:ct="http://schemas.microsoft.com/office/2006/metadata/contentType" xmlns:ma="http://schemas.microsoft.com/office/2006/metadata/properties/metaAttributes" ct:_="" ma:_="" ma:contentTypeName="Document" ma:contentTypeID="0x010100A8972596D83CB9448D5CC5920EF207E5" ma:contentTypeVersion="15" ma:contentTypeDescription="Create a new document." ma:contentTypeScope="" ma:versionID="e0bf2008eb45d6d5fc139be6c8039e46">
  <xsd:schema xmlns:xsd="http://www.w3.org/2001/XMLSchema" xmlns:xs="http://www.w3.org/2001/XMLSchema" xmlns:p="http://schemas.microsoft.com/office/2006/metadata/properties" xmlns:ns2="83665817-2bf1-470e-9d34-a1cdf51135fc" xmlns:ns3="8635a931-6b84-420a-938b-bf6e93596a85" targetNamespace="http://schemas.microsoft.com/office/2006/metadata/properties" ma:root="true" ma:fieldsID="b3f89756f7e2a2b7ac115775bf8004ea" ns2:_="" ns3:_="">
    <xsd:import namespace="83665817-2bf1-470e-9d34-a1cdf51135fc"/>
    <xsd:import namespace="8635a931-6b84-420a-938b-bf6e93596a85"/>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LengthInSeconds" minOccurs="0"/>
                <xsd:element ref="ns2:MediaServiceAutoKeyPoints" minOccurs="0"/>
                <xsd:element ref="ns2:MediaServiceKeyPoints" minOccurs="0"/>
                <xsd:element ref="ns2:MediaServiceAutoTags" minOccurs="0"/>
                <xsd:element ref="ns2:MediaServiceOCR" minOccurs="0"/>
                <xsd:element ref="ns2:MediaServiceGenerationTime" minOccurs="0"/>
                <xsd:element ref="ns2:MediaServiceEventHashCode"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3665817-2bf1-470e-9d34-a1cdf51135f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LengthInSeconds" ma:index="13" nillable="true" ma:displayName="MediaLengthInSeconds" ma:hidden="true" ma:internalName="MediaLengthInSeconds" ma:readOnly="true">
      <xsd:simpleType>
        <xsd:restriction base="dms:Unknown"/>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ServiceAutoTags" ma:index="16" nillable="true" ma:displayName="Tags" ma:internalName="MediaServiceAutoTags"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0475df7c-731a-48f9-b587-d0ce67fd3439"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8635a931-6b84-420a-938b-bf6e93596a8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d986c5e2-b559-48f3-87de-f99f25e7b445}" ma:internalName="TaxCatchAll" ma:showField="CatchAllData" ma:web="8635a931-6b84-420a-938b-bf6e93596a85">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4D067AF-DC92-4F11-82F5-13007749D8F7}">
  <ds:schemaRefs>
    <ds:schemaRef ds:uri="http://schemas.microsoft.com/VisualStudio/2011/storyboarding/control"/>
  </ds:schemaRefs>
</ds:datastoreItem>
</file>

<file path=customXml/itemProps10.xml><?xml version="1.0" encoding="utf-8"?>
<ds:datastoreItem xmlns:ds="http://schemas.openxmlformats.org/officeDocument/2006/customXml" ds:itemID="{DB215FA1-4FD3-42FD-A00D-2232EB3452BE}">
  <ds:schemaRefs>
    <ds:schemaRef ds:uri="http://schemas.microsoft.com/VisualStudio/2011/storyboarding/control"/>
  </ds:schemaRefs>
</ds:datastoreItem>
</file>

<file path=customXml/itemProps11.xml><?xml version="1.0" encoding="utf-8"?>
<ds:datastoreItem xmlns:ds="http://schemas.openxmlformats.org/officeDocument/2006/customXml" ds:itemID="{CAEBBB30-5DD1-4E52-82DE-A02E4733D29A}">
  <ds:schemaRefs>
    <ds:schemaRef ds:uri="http://schemas.microsoft.com/VisualStudio/2011/storyboarding/control"/>
  </ds:schemaRefs>
</ds:datastoreItem>
</file>

<file path=customXml/itemProps2.xml><?xml version="1.0" encoding="utf-8"?>
<ds:datastoreItem xmlns:ds="http://schemas.openxmlformats.org/officeDocument/2006/customXml" ds:itemID="{FC2BB1E6-0B86-4DFC-B131-473180F90DE7}">
  <ds:schemaRefs>
    <ds:schemaRef ds:uri="http://schemas.microsoft.com/office/2006/metadata/properties"/>
    <ds:schemaRef ds:uri="http://schemas.microsoft.com/office/infopath/2007/PartnerControls"/>
    <ds:schemaRef ds:uri="8635a931-6b84-420a-938b-bf6e93596a85"/>
    <ds:schemaRef ds:uri="83665817-2bf1-470e-9d34-a1cdf51135fc"/>
  </ds:schemaRefs>
</ds:datastoreItem>
</file>

<file path=customXml/itemProps3.xml><?xml version="1.0" encoding="utf-8"?>
<ds:datastoreItem xmlns:ds="http://schemas.openxmlformats.org/officeDocument/2006/customXml" ds:itemID="{46187325-4E44-4D8D-A0FF-B1690BE43E86}">
  <ds:schemaRefs>
    <ds:schemaRef ds:uri="http://schemas.microsoft.com/sharepoint/v3/contenttype/forms"/>
  </ds:schemaRefs>
</ds:datastoreItem>
</file>

<file path=customXml/itemProps4.xml><?xml version="1.0" encoding="utf-8"?>
<ds:datastoreItem xmlns:ds="http://schemas.openxmlformats.org/officeDocument/2006/customXml" ds:itemID="{1E432C16-7313-413A-AE06-D8B8B05337A0}">
  <ds:schemaRefs>
    <ds:schemaRef ds:uri="http://schemas.microsoft.com/VisualStudio/2011/storyboarding/control"/>
  </ds:schemaRefs>
</ds:datastoreItem>
</file>

<file path=customXml/itemProps5.xml><?xml version="1.0" encoding="utf-8"?>
<ds:datastoreItem xmlns:ds="http://schemas.openxmlformats.org/officeDocument/2006/customXml" ds:itemID="{F79BED0A-E20E-4F16-91D3-BB18BCF17AE7}">
  <ds:schemaRefs>
    <ds:schemaRef ds:uri="http://schemas.microsoft.com/VisualStudio/2011/storyboarding/control"/>
  </ds:schemaRefs>
</ds:datastoreItem>
</file>

<file path=customXml/itemProps6.xml><?xml version="1.0" encoding="utf-8"?>
<ds:datastoreItem xmlns:ds="http://schemas.openxmlformats.org/officeDocument/2006/customXml" ds:itemID="{11BDA43E-947F-4629-A7CA-0F1298F3BE36}">
  <ds:schemaRefs>
    <ds:schemaRef ds:uri="http://schemas.microsoft.com/VisualStudio/2011/storyboarding/control"/>
  </ds:schemaRefs>
</ds:datastoreItem>
</file>

<file path=customXml/itemProps7.xml><?xml version="1.0" encoding="utf-8"?>
<ds:datastoreItem xmlns:ds="http://schemas.openxmlformats.org/officeDocument/2006/customXml" ds:itemID="{AD4724DF-B3D7-4FCF-AA8F-856D3FC7F828}">
  <ds:schemaRefs>
    <ds:schemaRef ds:uri="http://schemas.microsoft.com/VisualStudio/2011/storyboarding/control"/>
  </ds:schemaRefs>
</ds:datastoreItem>
</file>

<file path=customXml/itemProps8.xml><?xml version="1.0" encoding="utf-8"?>
<ds:datastoreItem xmlns:ds="http://schemas.openxmlformats.org/officeDocument/2006/customXml" ds:itemID="{C0AE690A-6DA2-4539-97E4-9CACEDAE07A0}">
  <ds:schemaRefs>
    <ds:schemaRef ds:uri="http://schemas.microsoft.com/VisualStudio/2011/storyboarding/control"/>
  </ds:schemaRefs>
</ds:datastoreItem>
</file>

<file path=customXml/itemProps9.xml><?xml version="1.0" encoding="utf-8"?>
<ds:datastoreItem xmlns:ds="http://schemas.openxmlformats.org/officeDocument/2006/customXml" ds:itemID="{17ACE3FB-1C8B-46DD-9994-6A00134F980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3665817-2bf1-470e-9d34-a1cdf51135fc"/>
    <ds:schemaRef ds:uri="8635a931-6b84-420a-938b-bf6e93596a8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2821</TotalTime>
  <Words>2249</Words>
  <Application>Microsoft Office PowerPoint</Application>
  <PresentationFormat>Widescreen</PresentationFormat>
  <Paragraphs>432</Paragraphs>
  <Slides>32</Slides>
  <Notes>0</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32</vt:i4>
      </vt:variant>
    </vt:vector>
  </HeadingPairs>
  <TitlesOfParts>
    <vt:vector size="42" baseType="lpstr">
      <vt:lpstr>Abadi</vt:lpstr>
      <vt:lpstr>Arial</vt:lpstr>
      <vt:lpstr>Book Antiqua</vt:lpstr>
      <vt:lpstr>Calibri</vt:lpstr>
      <vt:lpstr>Calibri (Body)</vt:lpstr>
      <vt:lpstr>Calibri Light</vt:lpstr>
      <vt:lpstr>Cambria Math</vt:lpstr>
      <vt:lpstr>Wingdings</vt:lpstr>
      <vt:lpstr>Office Theme</vt:lpstr>
      <vt:lpstr>Storyboard Layouts</vt:lpstr>
      <vt:lpstr>PowerPoint Presentation</vt:lpstr>
      <vt:lpstr>Outline</vt:lpstr>
      <vt:lpstr>Dynamic Programming</vt:lpstr>
      <vt:lpstr>Dynamic Programming</vt:lpstr>
      <vt:lpstr>Why does Dynamic Programming exist?</vt:lpstr>
      <vt:lpstr>When to use Dynamic Programming? </vt:lpstr>
      <vt:lpstr>Optimal Substructure</vt:lpstr>
      <vt:lpstr>Optimal Substructure</vt:lpstr>
      <vt:lpstr>Optimal Substructure</vt:lpstr>
      <vt:lpstr>Optimal Substructure</vt:lpstr>
      <vt:lpstr>When to use Dynamic Programming? </vt:lpstr>
      <vt:lpstr>How do we find problems that are perfect for DP?</vt:lpstr>
      <vt:lpstr>Planning</vt:lpstr>
      <vt:lpstr>Plan and memorize!</vt:lpstr>
      <vt:lpstr>Solve with your knowledge (model)</vt:lpstr>
      <vt:lpstr>Learning, Planning, and Acting</vt:lpstr>
      <vt:lpstr>Direct vs Indirect RL</vt:lpstr>
      <vt:lpstr>Planning by DP</vt:lpstr>
      <vt:lpstr>Planning by DP</vt:lpstr>
      <vt:lpstr>Outline</vt:lpstr>
      <vt:lpstr>Iterative Policy Evaluation (Prediction Problem)</vt:lpstr>
      <vt:lpstr>Iterative Policy Evaluation in Small Gridworld</vt:lpstr>
      <vt:lpstr>Iterative Policy Evaluation in Small Gridworld</vt:lpstr>
      <vt:lpstr>Iterative Policy Evaluation</vt:lpstr>
      <vt:lpstr>DP Implementation</vt:lpstr>
      <vt:lpstr>Policy Improvement</vt:lpstr>
      <vt:lpstr>Outline</vt:lpstr>
      <vt:lpstr>Policy Iteration</vt:lpstr>
      <vt:lpstr>Policy Iteration</vt:lpstr>
      <vt:lpstr>PowerPoint Presentation</vt:lpstr>
      <vt:lpstr>Policy Evaluation &amp; Iteration (Code)</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Joseph Imperial</dc:creator>
  <cp:lastModifiedBy>SLY Ponio</cp:lastModifiedBy>
  <cp:revision>71</cp:revision>
  <dcterms:created xsi:type="dcterms:W3CDTF">2020-07-20T06:14:24Z</dcterms:created>
  <dcterms:modified xsi:type="dcterms:W3CDTF">2023-05-08T14:42:20Z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0x010100A8972596D83CB9448D5CC5920EF207E5</vt:lpwstr>
  </property>
</Properties>
</file>